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1"/>
  </p:notesMasterIdLst>
  <p:sldIdLst>
    <p:sldId id="256" r:id="rId3"/>
    <p:sldId id="307" r:id="rId4"/>
    <p:sldId id="305" r:id="rId5"/>
    <p:sldId id="306" r:id="rId6"/>
    <p:sldId id="304" r:id="rId7"/>
    <p:sldId id="303" r:id="rId8"/>
    <p:sldId id="302" r:id="rId9"/>
    <p:sldId id="301" r:id="rId10"/>
    <p:sldId id="269" r:id="rId11"/>
    <p:sldId id="300" r:id="rId12"/>
    <p:sldId id="270" r:id="rId13"/>
    <p:sldId id="260" r:id="rId14"/>
    <p:sldId id="262" r:id="rId15"/>
    <p:sldId id="267" r:id="rId16"/>
    <p:sldId id="266" r:id="rId17"/>
    <p:sldId id="265" r:id="rId18"/>
    <p:sldId id="280" r:id="rId19"/>
    <p:sldId id="299" r:id="rId20"/>
  </p:sldIdLst>
  <p:sldSz cx="9144000" cy="5143500" type="screen16x9"/>
  <p:notesSz cx="6858000" cy="9144000"/>
  <p:embeddedFontLst>
    <p:embeddedFont>
      <p:font typeface="Nanum Gothic" panose="020D0604000000000000" pitchFamily="34" charset="-127"/>
      <p:regular r:id="rId22"/>
      <p:bold r:id="rId23"/>
    </p:embeddedFont>
    <p:embeddedFont>
      <p:font typeface="Chewy" panose="02000000000000000000" pitchFamily="2" charset="0"/>
      <p:regular r:id="rId24"/>
    </p:embeddedFont>
    <p:embeddedFont>
      <p:font typeface="Lato" panose="020F0502020204030203" pitchFamily="34" charset="77"/>
      <p:regular r:id="rId25"/>
      <p:bold r:id="rId26"/>
      <p:italic r:id="rId27"/>
      <p:boldItalic r:id="rId28"/>
    </p:embeddedFont>
    <p:embeddedFont>
      <p:font typeface="Montserrat ExtraBold" pitchFamily="2" charset="77"/>
      <p:bold r:id="rId29"/>
      <p:italic r:id="rId30"/>
      <p:boldItalic r:id="rId31"/>
    </p:embeddedFont>
    <p:embeddedFont>
      <p:font typeface="Nunito" pitchFamily="2" charset="77"/>
      <p:regular r:id="rId32"/>
      <p:bold r:id="rId33"/>
      <p:italic r:id="rId34"/>
      <p:boldItalic r:id="rId35"/>
    </p:embeddedFont>
    <p:embeddedFont>
      <p:font typeface="Proxima Nova" panose="02000506030000020004" pitchFamily="2" charset="0"/>
      <p:regular r:id="rId36"/>
      <p:bold r:id="rId37"/>
      <p:italic r:id="rId38"/>
      <p:boldItalic r:id="rId39"/>
    </p:embeddedFont>
    <p:embeddedFont>
      <p:font typeface="Proxima Nova Semibold" panose="02000506030000020004" pitchFamily="2" charset="0"/>
      <p:regular r:id="rId40"/>
      <p:bold r:id="rId41"/>
      <p:italic r:id="rId42"/>
      <p:boldItalic r:id="rId43"/>
    </p:embeddedFont>
    <p:embeddedFont>
      <p:font typeface="Roboto Medium"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AD405-A90A-4FD3-A3A8-0B7C451C620C}">
  <a:tblStyle styleId="{B67AD405-A90A-4FD3-A3A8-0B7C451C62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7"/>
    <p:restoredTop sz="94769"/>
  </p:normalViewPr>
  <p:slideViewPr>
    <p:cSldViewPr snapToGrid="0" snapToObjects="1">
      <p:cViewPr varScale="1">
        <p:scale>
          <a:sx n="103" d="100"/>
          <a:sy n="103" d="100"/>
        </p:scale>
        <p:origin x="168"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916d0006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916d0006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9120bbf0e7_1_15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9120bbf0e7_1_15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90834b721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90834b721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90834b721d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90834b721d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90834b721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90834b721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90834b721d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90834b721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916d0006e7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916d0006e7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7"/>
        <p:cNvGrpSpPr/>
        <p:nvPr/>
      </p:nvGrpSpPr>
      <p:grpSpPr>
        <a:xfrm>
          <a:off x="0" y="0"/>
          <a:ext cx="0" cy="0"/>
          <a:chOff x="0" y="0"/>
          <a:chExt cx="0" cy="0"/>
        </a:xfrm>
      </p:grpSpPr>
      <p:sp>
        <p:nvSpPr>
          <p:cNvPr id="9068" name="Google Shape;9068;g9120bbf0e7_1_15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9" name="Google Shape;9069;g9120bbf0e7_1_15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120bbf0e7_1_15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120bbf0e7_1_15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15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120bbf0e7_1_15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120bbf0e7_1_15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94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8bd584638f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8bd584638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84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9120bbf0a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9120bbf0a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29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120bbf0e7_1_15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120bbf0e7_1_15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22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8bd584638f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8bd584638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46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90834b721d_1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90834b721d_1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120bbf0e7_1_15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120bbf0e7_1_15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14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55300" y="1357400"/>
            <a:ext cx="3833400" cy="1904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600"/>
              <a:buFont typeface="Chewy"/>
              <a:buNone/>
              <a:defRPr sz="5600"/>
            </a:lvl1pPr>
            <a:lvl2pPr lvl="1" algn="ctr">
              <a:spcBef>
                <a:spcPts val="0"/>
              </a:spcBef>
              <a:spcAft>
                <a:spcPts val="0"/>
              </a:spcAft>
              <a:buSzPts val="5500"/>
              <a:buNone/>
              <a:defRPr sz="5500"/>
            </a:lvl2pPr>
            <a:lvl3pPr lvl="2" algn="ctr">
              <a:spcBef>
                <a:spcPts val="0"/>
              </a:spcBef>
              <a:spcAft>
                <a:spcPts val="0"/>
              </a:spcAft>
              <a:buSzPts val="5500"/>
              <a:buNone/>
              <a:defRPr sz="5500"/>
            </a:lvl3pPr>
            <a:lvl4pPr lvl="3" algn="ctr">
              <a:spcBef>
                <a:spcPts val="0"/>
              </a:spcBef>
              <a:spcAft>
                <a:spcPts val="0"/>
              </a:spcAft>
              <a:buSzPts val="5500"/>
              <a:buNone/>
              <a:defRPr sz="5500"/>
            </a:lvl4pPr>
            <a:lvl5pPr lvl="4" algn="ctr">
              <a:spcBef>
                <a:spcPts val="0"/>
              </a:spcBef>
              <a:spcAft>
                <a:spcPts val="0"/>
              </a:spcAft>
              <a:buSzPts val="5500"/>
              <a:buNone/>
              <a:defRPr sz="5500"/>
            </a:lvl5pPr>
            <a:lvl6pPr lvl="5" algn="ctr">
              <a:spcBef>
                <a:spcPts val="0"/>
              </a:spcBef>
              <a:spcAft>
                <a:spcPts val="0"/>
              </a:spcAft>
              <a:buSzPts val="5500"/>
              <a:buNone/>
              <a:defRPr sz="5500"/>
            </a:lvl6pPr>
            <a:lvl7pPr lvl="6" algn="ctr">
              <a:spcBef>
                <a:spcPts val="0"/>
              </a:spcBef>
              <a:spcAft>
                <a:spcPts val="0"/>
              </a:spcAft>
              <a:buSzPts val="5500"/>
              <a:buNone/>
              <a:defRPr sz="5500"/>
            </a:lvl7pPr>
            <a:lvl8pPr lvl="7" algn="ctr">
              <a:spcBef>
                <a:spcPts val="0"/>
              </a:spcBef>
              <a:spcAft>
                <a:spcPts val="0"/>
              </a:spcAft>
              <a:buSzPts val="5500"/>
              <a:buNone/>
              <a:defRPr sz="5500"/>
            </a:lvl8pPr>
            <a:lvl9pPr lvl="8" algn="ctr">
              <a:spcBef>
                <a:spcPts val="0"/>
              </a:spcBef>
              <a:spcAft>
                <a:spcPts val="0"/>
              </a:spcAft>
              <a:buSzPts val="5500"/>
              <a:buNone/>
              <a:defRPr sz="5500"/>
            </a:lvl9pPr>
          </a:lstStyle>
          <a:p>
            <a:endParaRPr/>
          </a:p>
        </p:txBody>
      </p:sp>
      <p:sp>
        <p:nvSpPr>
          <p:cNvPr id="10" name="Google Shape;10;p2"/>
          <p:cNvSpPr txBox="1">
            <a:spLocks noGrp="1"/>
          </p:cNvSpPr>
          <p:nvPr>
            <p:ph type="subTitle" idx="1"/>
          </p:nvPr>
        </p:nvSpPr>
        <p:spPr>
          <a:xfrm>
            <a:off x="2421000" y="3607172"/>
            <a:ext cx="4302000" cy="36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lvl1pPr>
            <a:lvl2pPr lvl="1"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2pPr>
            <a:lvl3pPr lvl="2"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3pPr>
            <a:lvl4pPr lvl="3"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4pPr>
            <a:lvl5pPr lvl="4"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5pPr>
            <a:lvl6pPr lvl="5"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6pPr>
            <a:lvl7pPr lvl="6"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7pPr>
            <a:lvl8pPr lvl="7"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8pPr>
            <a:lvl9pPr lvl="8"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9pPr>
          </a:lstStyle>
          <a:p>
            <a:endParaRPr/>
          </a:p>
        </p:txBody>
      </p:sp>
      <p:grpSp>
        <p:nvGrpSpPr>
          <p:cNvPr id="11" name="Google Shape;11;p2"/>
          <p:cNvGrpSpPr/>
          <p:nvPr/>
        </p:nvGrpSpPr>
        <p:grpSpPr>
          <a:xfrm rot="307059">
            <a:off x="-681161" y="3379442"/>
            <a:ext cx="1554179" cy="1189309"/>
            <a:chOff x="3509100" y="885675"/>
            <a:chExt cx="1554200" cy="1189325"/>
          </a:xfrm>
        </p:grpSpPr>
        <p:sp>
          <p:nvSpPr>
            <p:cNvPr id="12" name="Google Shape;12;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844509">
            <a:off x="126187" y="60589"/>
            <a:ext cx="1550961" cy="1498810"/>
            <a:chOff x="1333050" y="2065850"/>
            <a:chExt cx="1550925" cy="1498775"/>
          </a:xfrm>
        </p:grpSpPr>
        <p:sp>
          <p:nvSpPr>
            <p:cNvPr id="17" name="Google Shape;17;p2"/>
            <p:cNvSpPr/>
            <p:nvPr/>
          </p:nvSpPr>
          <p:spPr>
            <a:xfrm>
              <a:off x="1446675" y="2181875"/>
              <a:ext cx="1070375" cy="956100"/>
            </a:xfrm>
            <a:custGeom>
              <a:avLst/>
              <a:gdLst/>
              <a:ahLst/>
              <a:cxnLst/>
              <a:rect l="l" t="t" r="r" b="b"/>
              <a:pathLst>
                <a:path w="42815" h="38244" extrusionOk="0">
                  <a:moveTo>
                    <a:pt x="30607" y="1"/>
                  </a:moveTo>
                  <a:cubicBezTo>
                    <a:pt x="30510" y="1"/>
                    <a:pt x="30411" y="11"/>
                    <a:pt x="30311" y="29"/>
                  </a:cubicBezTo>
                  <a:cubicBezTo>
                    <a:pt x="30181" y="51"/>
                    <a:pt x="30051" y="95"/>
                    <a:pt x="29942" y="160"/>
                  </a:cubicBezTo>
                  <a:lnTo>
                    <a:pt x="29877" y="182"/>
                  </a:lnTo>
                  <a:lnTo>
                    <a:pt x="29855" y="203"/>
                  </a:lnTo>
                  <a:lnTo>
                    <a:pt x="29768" y="247"/>
                  </a:lnTo>
                  <a:lnTo>
                    <a:pt x="29507" y="399"/>
                  </a:lnTo>
                  <a:lnTo>
                    <a:pt x="29376" y="464"/>
                  </a:lnTo>
                  <a:cubicBezTo>
                    <a:pt x="29181" y="551"/>
                    <a:pt x="28963" y="660"/>
                    <a:pt x="28768" y="725"/>
                  </a:cubicBezTo>
                  <a:cubicBezTo>
                    <a:pt x="28224" y="964"/>
                    <a:pt x="27702" y="1204"/>
                    <a:pt x="27202" y="1443"/>
                  </a:cubicBezTo>
                  <a:cubicBezTo>
                    <a:pt x="26832" y="1617"/>
                    <a:pt x="26463" y="1791"/>
                    <a:pt x="26006" y="2008"/>
                  </a:cubicBezTo>
                  <a:cubicBezTo>
                    <a:pt x="25810" y="2073"/>
                    <a:pt x="25636" y="2160"/>
                    <a:pt x="25463" y="2247"/>
                  </a:cubicBezTo>
                  <a:lnTo>
                    <a:pt x="24636" y="2660"/>
                  </a:lnTo>
                  <a:cubicBezTo>
                    <a:pt x="24462" y="2747"/>
                    <a:pt x="24310" y="2834"/>
                    <a:pt x="24136" y="2921"/>
                  </a:cubicBezTo>
                  <a:lnTo>
                    <a:pt x="24049" y="2965"/>
                  </a:lnTo>
                  <a:lnTo>
                    <a:pt x="23853" y="3074"/>
                  </a:lnTo>
                  <a:cubicBezTo>
                    <a:pt x="23614" y="3204"/>
                    <a:pt x="23375" y="3356"/>
                    <a:pt x="23179" y="3465"/>
                  </a:cubicBezTo>
                  <a:lnTo>
                    <a:pt x="22918" y="3617"/>
                  </a:lnTo>
                  <a:lnTo>
                    <a:pt x="22831" y="3661"/>
                  </a:lnTo>
                  <a:lnTo>
                    <a:pt x="22766" y="3682"/>
                  </a:lnTo>
                  <a:lnTo>
                    <a:pt x="22397" y="3900"/>
                  </a:lnTo>
                  <a:cubicBezTo>
                    <a:pt x="21809" y="4226"/>
                    <a:pt x="21222" y="4552"/>
                    <a:pt x="20635" y="4878"/>
                  </a:cubicBezTo>
                  <a:lnTo>
                    <a:pt x="20505" y="4944"/>
                  </a:lnTo>
                  <a:lnTo>
                    <a:pt x="20418" y="5009"/>
                  </a:lnTo>
                  <a:lnTo>
                    <a:pt x="20135" y="5139"/>
                  </a:lnTo>
                  <a:lnTo>
                    <a:pt x="19331" y="5596"/>
                  </a:lnTo>
                  <a:cubicBezTo>
                    <a:pt x="18591" y="6009"/>
                    <a:pt x="17852" y="6466"/>
                    <a:pt x="17134" y="6901"/>
                  </a:cubicBezTo>
                  <a:lnTo>
                    <a:pt x="16352" y="7401"/>
                  </a:lnTo>
                  <a:lnTo>
                    <a:pt x="15808" y="7705"/>
                  </a:lnTo>
                  <a:lnTo>
                    <a:pt x="15765" y="7727"/>
                  </a:lnTo>
                  <a:lnTo>
                    <a:pt x="15134" y="8097"/>
                  </a:lnTo>
                  <a:cubicBezTo>
                    <a:pt x="14677" y="8358"/>
                    <a:pt x="14308" y="8575"/>
                    <a:pt x="14003" y="8749"/>
                  </a:cubicBezTo>
                  <a:lnTo>
                    <a:pt x="13677" y="8966"/>
                  </a:lnTo>
                  <a:lnTo>
                    <a:pt x="13460" y="9097"/>
                  </a:lnTo>
                  <a:lnTo>
                    <a:pt x="13003" y="9358"/>
                  </a:lnTo>
                  <a:lnTo>
                    <a:pt x="12003" y="9967"/>
                  </a:lnTo>
                  <a:lnTo>
                    <a:pt x="11111" y="10488"/>
                  </a:lnTo>
                  <a:lnTo>
                    <a:pt x="10502" y="10836"/>
                  </a:lnTo>
                  <a:cubicBezTo>
                    <a:pt x="9981" y="11141"/>
                    <a:pt x="9502" y="11445"/>
                    <a:pt x="8872" y="11837"/>
                  </a:cubicBezTo>
                  <a:lnTo>
                    <a:pt x="8154" y="12271"/>
                  </a:lnTo>
                  <a:lnTo>
                    <a:pt x="8067" y="12337"/>
                  </a:lnTo>
                  <a:lnTo>
                    <a:pt x="7937" y="12424"/>
                  </a:lnTo>
                  <a:lnTo>
                    <a:pt x="7415" y="12750"/>
                  </a:lnTo>
                  <a:cubicBezTo>
                    <a:pt x="7176" y="12902"/>
                    <a:pt x="6936" y="13054"/>
                    <a:pt x="6676" y="13206"/>
                  </a:cubicBezTo>
                  <a:lnTo>
                    <a:pt x="6654" y="13228"/>
                  </a:lnTo>
                  <a:lnTo>
                    <a:pt x="6589" y="13272"/>
                  </a:lnTo>
                  <a:lnTo>
                    <a:pt x="6545" y="13315"/>
                  </a:lnTo>
                  <a:lnTo>
                    <a:pt x="5914" y="13707"/>
                  </a:lnTo>
                  <a:lnTo>
                    <a:pt x="5806" y="13772"/>
                  </a:lnTo>
                  <a:lnTo>
                    <a:pt x="5784" y="13794"/>
                  </a:lnTo>
                  <a:lnTo>
                    <a:pt x="5567" y="13924"/>
                  </a:lnTo>
                  <a:lnTo>
                    <a:pt x="5327" y="14055"/>
                  </a:lnTo>
                  <a:lnTo>
                    <a:pt x="5066" y="14207"/>
                  </a:lnTo>
                  <a:lnTo>
                    <a:pt x="4479" y="14555"/>
                  </a:lnTo>
                  <a:lnTo>
                    <a:pt x="4197" y="14707"/>
                  </a:lnTo>
                  <a:lnTo>
                    <a:pt x="4023" y="14816"/>
                  </a:lnTo>
                  <a:lnTo>
                    <a:pt x="3457" y="15142"/>
                  </a:lnTo>
                  <a:lnTo>
                    <a:pt x="3436" y="15142"/>
                  </a:lnTo>
                  <a:cubicBezTo>
                    <a:pt x="3240" y="15250"/>
                    <a:pt x="3044" y="15359"/>
                    <a:pt x="2892" y="15424"/>
                  </a:cubicBezTo>
                  <a:cubicBezTo>
                    <a:pt x="2783" y="15490"/>
                    <a:pt x="2675" y="15555"/>
                    <a:pt x="2566" y="15620"/>
                  </a:cubicBezTo>
                  <a:lnTo>
                    <a:pt x="2522" y="15642"/>
                  </a:lnTo>
                  <a:lnTo>
                    <a:pt x="2283" y="15772"/>
                  </a:lnTo>
                  <a:lnTo>
                    <a:pt x="2153" y="15838"/>
                  </a:lnTo>
                  <a:lnTo>
                    <a:pt x="1914" y="15946"/>
                  </a:lnTo>
                  <a:lnTo>
                    <a:pt x="1653" y="16077"/>
                  </a:lnTo>
                  <a:cubicBezTo>
                    <a:pt x="1392" y="16185"/>
                    <a:pt x="1131" y="16338"/>
                    <a:pt x="870" y="16512"/>
                  </a:cubicBezTo>
                  <a:cubicBezTo>
                    <a:pt x="783" y="16555"/>
                    <a:pt x="674" y="16620"/>
                    <a:pt x="609" y="16707"/>
                  </a:cubicBezTo>
                  <a:cubicBezTo>
                    <a:pt x="500" y="16794"/>
                    <a:pt x="391" y="16903"/>
                    <a:pt x="304" y="17033"/>
                  </a:cubicBezTo>
                  <a:cubicBezTo>
                    <a:pt x="261" y="17077"/>
                    <a:pt x="217" y="17142"/>
                    <a:pt x="196" y="17186"/>
                  </a:cubicBezTo>
                  <a:cubicBezTo>
                    <a:pt x="174" y="17251"/>
                    <a:pt x="152" y="17294"/>
                    <a:pt x="130" y="17360"/>
                  </a:cubicBezTo>
                  <a:lnTo>
                    <a:pt x="109" y="17403"/>
                  </a:lnTo>
                  <a:cubicBezTo>
                    <a:pt x="44" y="17512"/>
                    <a:pt x="22" y="17642"/>
                    <a:pt x="0" y="17795"/>
                  </a:cubicBezTo>
                  <a:cubicBezTo>
                    <a:pt x="0" y="18077"/>
                    <a:pt x="44" y="18360"/>
                    <a:pt x="174" y="18621"/>
                  </a:cubicBezTo>
                  <a:lnTo>
                    <a:pt x="174" y="18664"/>
                  </a:lnTo>
                  <a:cubicBezTo>
                    <a:pt x="261" y="18795"/>
                    <a:pt x="348" y="18925"/>
                    <a:pt x="435" y="19056"/>
                  </a:cubicBezTo>
                  <a:cubicBezTo>
                    <a:pt x="478" y="19121"/>
                    <a:pt x="544" y="19186"/>
                    <a:pt x="587" y="19251"/>
                  </a:cubicBezTo>
                  <a:cubicBezTo>
                    <a:pt x="652" y="19382"/>
                    <a:pt x="718" y="19534"/>
                    <a:pt x="805" y="19708"/>
                  </a:cubicBezTo>
                  <a:cubicBezTo>
                    <a:pt x="848" y="19773"/>
                    <a:pt x="870" y="19860"/>
                    <a:pt x="913" y="19925"/>
                  </a:cubicBezTo>
                  <a:lnTo>
                    <a:pt x="913" y="19947"/>
                  </a:lnTo>
                  <a:cubicBezTo>
                    <a:pt x="935" y="19969"/>
                    <a:pt x="957" y="20012"/>
                    <a:pt x="979" y="20056"/>
                  </a:cubicBezTo>
                  <a:cubicBezTo>
                    <a:pt x="1044" y="20208"/>
                    <a:pt x="1152" y="20339"/>
                    <a:pt x="1283" y="20447"/>
                  </a:cubicBezTo>
                  <a:cubicBezTo>
                    <a:pt x="1326" y="20491"/>
                    <a:pt x="1392" y="20513"/>
                    <a:pt x="1435" y="20534"/>
                  </a:cubicBezTo>
                  <a:cubicBezTo>
                    <a:pt x="1827" y="21274"/>
                    <a:pt x="2109" y="21861"/>
                    <a:pt x="2370" y="22426"/>
                  </a:cubicBezTo>
                  <a:cubicBezTo>
                    <a:pt x="2544" y="22731"/>
                    <a:pt x="2718" y="23122"/>
                    <a:pt x="2914" y="23513"/>
                  </a:cubicBezTo>
                  <a:lnTo>
                    <a:pt x="3196" y="24079"/>
                  </a:lnTo>
                  <a:cubicBezTo>
                    <a:pt x="3436" y="24514"/>
                    <a:pt x="3675" y="24970"/>
                    <a:pt x="3892" y="25383"/>
                  </a:cubicBezTo>
                  <a:lnTo>
                    <a:pt x="4044" y="25688"/>
                  </a:lnTo>
                  <a:cubicBezTo>
                    <a:pt x="4262" y="26079"/>
                    <a:pt x="4479" y="26471"/>
                    <a:pt x="4697" y="26840"/>
                  </a:cubicBezTo>
                  <a:cubicBezTo>
                    <a:pt x="5045" y="27427"/>
                    <a:pt x="5393" y="28058"/>
                    <a:pt x="5697" y="28688"/>
                  </a:cubicBezTo>
                  <a:lnTo>
                    <a:pt x="5719" y="28754"/>
                  </a:lnTo>
                  <a:cubicBezTo>
                    <a:pt x="6001" y="29297"/>
                    <a:pt x="6241" y="29841"/>
                    <a:pt x="6545" y="30385"/>
                  </a:cubicBezTo>
                  <a:lnTo>
                    <a:pt x="6567" y="30428"/>
                  </a:lnTo>
                  <a:cubicBezTo>
                    <a:pt x="6849" y="30928"/>
                    <a:pt x="7197" y="31428"/>
                    <a:pt x="7502" y="31907"/>
                  </a:cubicBezTo>
                  <a:lnTo>
                    <a:pt x="7654" y="32059"/>
                  </a:lnTo>
                  <a:cubicBezTo>
                    <a:pt x="7871" y="32407"/>
                    <a:pt x="8089" y="32776"/>
                    <a:pt x="8328" y="33168"/>
                  </a:cubicBezTo>
                  <a:lnTo>
                    <a:pt x="8459" y="33385"/>
                  </a:lnTo>
                  <a:cubicBezTo>
                    <a:pt x="8654" y="33755"/>
                    <a:pt x="8937" y="34212"/>
                    <a:pt x="9198" y="34668"/>
                  </a:cubicBezTo>
                  <a:cubicBezTo>
                    <a:pt x="9372" y="34929"/>
                    <a:pt x="9546" y="35233"/>
                    <a:pt x="9741" y="35516"/>
                  </a:cubicBezTo>
                  <a:lnTo>
                    <a:pt x="9785" y="35560"/>
                  </a:lnTo>
                  <a:lnTo>
                    <a:pt x="10002" y="35908"/>
                  </a:lnTo>
                  <a:cubicBezTo>
                    <a:pt x="10111" y="36103"/>
                    <a:pt x="10220" y="36299"/>
                    <a:pt x="10329" y="36495"/>
                  </a:cubicBezTo>
                  <a:lnTo>
                    <a:pt x="10372" y="36603"/>
                  </a:lnTo>
                  <a:cubicBezTo>
                    <a:pt x="10502" y="36886"/>
                    <a:pt x="10655" y="37169"/>
                    <a:pt x="10850" y="37430"/>
                  </a:cubicBezTo>
                  <a:cubicBezTo>
                    <a:pt x="10959" y="37582"/>
                    <a:pt x="11111" y="37734"/>
                    <a:pt x="11264" y="37865"/>
                  </a:cubicBezTo>
                  <a:cubicBezTo>
                    <a:pt x="11372" y="37973"/>
                    <a:pt x="11503" y="38060"/>
                    <a:pt x="11633" y="38125"/>
                  </a:cubicBezTo>
                  <a:cubicBezTo>
                    <a:pt x="11720" y="38169"/>
                    <a:pt x="11829" y="38191"/>
                    <a:pt x="11916" y="38212"/>
                  </a:cubicBezTo>
                  <a:lnTo>
                    <a:pt x="11981" y="38212"/>
                  </a:lnTo>
                  <a:cubicBezTo>
                    <a:pt x="12046" y="38234"/>
                    <a:pt x="12133" y="38234"/>
                    <a:pt x="12199" y="38234"/>
                  </a:cubicBezTo>
                  <a:cubicBezTo>
                    <a:pt x="12249" y="38241"/>
                    <a:pt x="12300" y="38243"/>
                    <a:pt x="12351" y="38243"/>
                  </a:cubicBezTo>
                  <a:cubicBezTo>
                    <a:pt x="12474" y="38243"/>
                    <a:pt x="12597" y="38228"/>
                    <a:pt x="12720" y="38212"/>
                  </a:cubicBezTo>
                  <a:cubicBezTo>
                    <a:pt x="12981" y="38147"/>
                    <a:pt x="13221" y="38082"/>
                    <a:pt x="13481" y="38017"/>
                  </a:cubicBezTo>
                  <a:lnTo>
                    <a:pt x="13634" y="37973"/>
                  </a:lnTo>
                  <a:cubicBezTo>
                    <a:pt x="13764" y="37930"/>
                    <a:pt x="13895" y="37886"/>
                    <a:pt x="14047" y="37821"/>
                  </a:cubicBezTo>
                  <a:cubicBezTo>
                    <a:pt x="15177" y="37430"/>
                    <a:pt x="16265" y="36951"/>
                    <a:pt x="17330" y="36408"/>
                  </a:cubicBezTo>
                  <a:lnTo>
                    <a:pt x="17482" y="36342"/>
                  </a:lnTo>
                  <a:lnTo>
                    <a:pt x="18439" y="35864"/>
                  </a:lnTo>
                  <a:lnTo>
                    <a:pt x="19004" y="35603"/>
                  </a:lnTo>
                  <a:cubicBezTo>
                    <a:pt x="19483" y="35364"/>
                    <a:pt x="19939" y="35125"/>
                    <a:pt x="20440" y="34842"/>
                  </a:cubicBezTo>
                  <a:lnTo>
                    <a:pt x="20614" y="34755"/>
                  </a:lnTo>
                  <a:cubicBezTo>
                    <a:pt x="21657" y="34190"/>
                    <a:pt x="22744" y="33581"/>
                    <a:pt x="23745" y="33037"/>
                  </a:cubicBezTo>
                  <a:cubicBezTo>
                    <a:pt x="24093" y="32820"/>
                    <a:pt x="24462" y="32624"/>
                    <a:pt x="24788" y="32428"/>
                  </a:cubicBezTo>
                  <a:lnTo>
                    <a:pt x="25354" y="32102"/>
                  </a:lnTo>
                  <a:cubicBezTo>
                    <a:pt x="25876" y="31798"/>
                    <a:pt x="26419" y="31472"/>
                    <a:pt x="26963" y="31146"/>
                  </a:cubicBezTo>
                  <a:lnTo>
                    <a:pt x="26985" y="31146"/>
                  </a:lnTo>
                  <a:lnTo>
                    <a:pt x="27028" y="31124"/>
                  </a:lnTo>
                  <a:lnTo>
                    <a:pt x="27072" y="31124"/>
                  </a:lnTo>
                  <a:lnTo>
                    <a:pt x="27180" y="31037"/>
                  </a:lnTo>
                  <a:cubicBezTo>
                    <a:pt x="27680" y="30776"/>
                    <a:pt x="28181" y="30450"/>
                    <a:pt x="28681" y="30167"/>
                  </a:cubicBezTo>
                  <a:lnTo>
                    <a:pt x="29659" y="29580"/>
                  </a:lnTo>
                  <a:cubicBezTo>
                    <a:pt x="30464" y="29102"/>
                    <a:pt x="31312" y="28601"/>
                    <a:pt x="32312" y="28014"/>
                  </a:cubicBezTo>
                  <a:lnTo>
                    <a:pt x="32334" y="28014"/>
                  </a:lnTo>
                  <a:lnTo>
                    <a:pt x="32355" y="27993"/>
                  </a:lnTo>
                  <a:lnTo>
                    <a:pt x="32769" y="27753"/>
                  </a:lnTo>
                  <a:cubicBezTo>
                    <a:pt x="33377" y="27406"/>
                    <a:pt x="34073" y="26992"/>
                    <a:pt x="34747" y="26601"/>
                  </a:cubicBezTo>
                  <a:lnTo>
                    <a:pt x="35769" y="25992"/>
                  </a:lnTo>
                  <a:lnTo>
                    <a:pt x="35791" y="25992"/>
                  </a:lnTo>
                  <a:lnTo>
                    <a:pt x="36596" y="25536"/>
                  </a:lnTo>
                  <a:lnTo>
                    <a:pt x="36769" y="25427"/>
                  </a:lnTo>
                  <a:cubicBezTo>
                    <a:pt x="37813" y="24818"/>
                    <a:pt x="38748" y="24253"/>
                    <a:pt x="39596" y="23731"/>
                  </a:cubicBezTo>
                  <a:lnTo>
                    <a:pt x="39857" y="23557"/>
                  </a:lnTo>
                  <a:cubicBezTo>
                    <a:pt x="40336" y="23252"/>
                    <a:pt x="40814" y="22970"/>
                    <a:pt x="41314" y="22644"/>
                  </a:cubicBezTo>
                  <a:cubicBezTo>
                    <a:pt x="41531" y="22513"/>
                    <a:pt x="41749" y="22383"/>
                    <a:pt x="42010" y="22209"/>
                  </a:cubicBezTo>
                  <a:cubicBezTo>
                    <a:pt x="42119" y="22143"/>
                    <a:pt x="42249" y="22056"/>
                    <a:pt x="42358" y="21969"/>
                  </a:cubicBezTo>
                  <a:cubicBezTo>
                    <a:pt x="42488" y="21861"/>
                    <a:pt x="42575" y="21730"/>
                    <a:pt x="42662" y="21578"/>
                  </a:cubicBezTo>
                  <a:cubicBezTo>
                    <a:pt x="42814" y="21165"/>
                    <a:pt x="42793" y="20708"/>
                    <a:pt x="42619" y="20317"/>
                  </a:cubicBezTo>
                  <a:cubicBezTo>
                    <a:pt x="42575" y="20230"/>
                    <a:pt x="42532" y="20143"/>
                    <a:pt x="42488" y="20078"/>
                  </a:cubicBezTo>
                  <a:lnTo>
                    <a:pt x="42423" y="19925"/>
                  </a:lnTo>
                  <a:lnTo>
                    <a:pt x="42380" y="19882"/>
                  </a:lnTo>
                  <a:cubicBezTo>
                    <a:pt x="42314" y="19752"/>
                    <a:pt x="42249" y="19643"/>
                    <a:pt x="42206" y="19512"/>
                  </a:cubicBezTo>
                  <a:lnTo>
                    <a:pt x="41792" y="18686"/>
                  </a:lnTo>
                  <a:cubicBezTo>
                    <a:pt x="41662" y="18447"/>
                    <a:pt x="41553" y="18229"/>
                    <a:pt x="41423" y="17990"/>
                  </a:cubicBezTo>
                  <a:lnTo>
                    <a:pt x="41423" y="17968"/>
                  </a:lnTo>
                  <a:lnTo>
                    <a:pt x="41423" y="17947"/>
                  </a:lnTo>
                  <a:lnTo>
                    <a:pt x="41401" y="17903"/>
                  </a:lnTo>
                  <a:cubicBezTo>
                    <a:pt x="41292" y="17686"/>
                    <a:pt x="41140" y="17447"/>
                    <a:pt x="41031" y="17207"/>
                  </a:cubicBezTo>
                  <a:cubicBezTo>
                    <a:pt x="40857" y="16860"/>
                    <a:pt x="40705" y="16512"/>
                    <a:pt x="40531" y="16164"/>
                  </a:cubicBezTo>
                  <a:lnTo>
                    <a:pt x="40531" y="16142"/>
                  </a:lnTo>
                  <a:lnTo>
                    <a:pt x="40510" y="16120"/>
                  </a:lnTo>
                  <a:lnTo>
                    <a:pt x="40488" y="16055"/>
                  </a:lnTo>
                  <a:lnTo>
                    <a:pt x="40205" y="15511"/>
                  </a:lnTo>
                  <a:cubicBezTo>
                    <a:pt x="39988" y="15033"/>
                    <a:pt x="39705" y="14533"/>
                    <a:pt x="39401" y="13989"/>
                  </a:cubicBezTo>
                  <a:lnTo>
                    <a:pt x="39314" y="13837"/>
                  </a:lnTo>
                  <a:lnTo>
                    <a:pt x="39248" y="13728"/>
                  </a:lnTo>
                  <a:cubicBezTo>
                    <a:pt x="39031" y="13359"/>
                    <a:pt x="38792" y="12924"/>
                    <a:pt x="38574" y="12511"/>
                  </a:cubicBezTo>
                  <a:cubicBezTo>
                    <a:pt x="38313" y="12011"/>
                    <a:pt x="38031" y="11489"/>
                    <a:pt x="37726" y="10945"/>
                  </a:cubicBezTo>
                  <a:cubicBezTo>
                    <a:pt x="37335" y="10271"/>
                    <a:pt x="36943" y="9619"/>
                    <a:pt x="36552" y="8988"/>
                  </a:cubicBezTo>
                  <a:cubicBezTo>
                    <a:pt x="36356" y="8640"/>
                    <a:pt x="36117" y="8271"/>
                    <a:pt x="35921" y="7923"/>
                  </a:cubicBezTo>
                  <a:lnTo>
                    <a:pt x="35748" y="7640"/>
                  </a:lnTo>
                  <a:lnTo>
                    <a:pt x="35748" y="7618"/>
                  </a:lnTo>
                  <a:lnTo>
                    <a:pt x="35726" y="7575"/>
                  </a:lnTo>
                  <a:cubicBezTo>
                    <a:pt x="35443" y="7118"/>
                    <a:pt x="35182" y="6640"/>
                    <a:pt x="34899" y="6183"/>
                  </a:cubicBezTo>
                  <a:lnTo>
                    <a:pt x="34530" y="5422"/>
                  </a:lnTo>
                  <a:lnTo>
                    <a:pt x="34530" y="5400"/>
                  </a:lnTo>
                  <a:cubicBezTo>
                    <a:pt x="34378" y="5161"/>
                    <a:pt x="34225" y="4900"/>
                    <a:pt x="34073" y="4661"/>
                  </a:cubicBezTo>
                  <a:lnTo>
                    <a:pt x="34051" y="4617"/>
                  </a:lnTo>
                  <a:lnTo>
                    <a:pt x="34030" y="4596"/>
                  </a:lnTo>
                  <a:cubicBezTo>
                    <a:pt x="33921" y="4378"/>
                    <a:pt x="33791" y="4161"/>
                    <a:pt x="33704" y="3943"/>
                  </a:cubicBezTo>
                  <a:lnTo>
                    <a:pt x="33530" y="3617"/>
                  </a:lnTo>
                  <a:lnTo>
                    <a:pt x="33508" y="3530"/>
                  </a:lnTo>
                  <a:cubicBezTo>
                    <a:pt x="33443" y="3378"/>
                    <a:pt x="33377" y="3248"/>
                    <a:pt x="33312" y="3117"/>
                  </a:cubicBezTo>
                  <a:cubicBezTo>
                    <a:pt x="33073" y="2639"/>
                    <a:pt x="32812" y="2182"/>
                    <a:pt x="32508" y="1639"/>
                  </a:cubicBezTo>
                  <a:lnTo>
                    <a:pt x="32442" y="1552"/>
                  </a:lnTo>
                  <a:cubicBezTo>
                    <a:pt x="32312" y="1312"/>
                    <a:pt x="32160" y="1073"/>
                    <a:pt x="31986" y="856"/>
                  </a:cubicBezTo>
                  <a:cubicBezTo>
                    <a:pt x="31877" y="725"/>
                    <a:pt x="31747" y="595"/>
                    <a:pt x="31616" y="486"/>
                  </a:cubicBezTo>
                  <a:lnTo>
                    <a:pt x="31616" y="464"/>
                  </a:lnTo>
                  <a:cubicBezTo>
                    <a:pt x="31442" y="290"/>
                    <a:pt x="31225" y="160"/>
                    <a:pt x="31007" y="73"/>
                  </a:cubicBezTo>
                  <a:cubicBezTo>
                    <a:pt x="30880" y="22"/>
                    <a:pt x="30745" y="1"/>
                    <a:pt x="30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98950" y="2496225"/>
              <a:ext cx="58175" cy="284575"/>
            </a:xfrm>
            <a:custGeom>
              <a:avLst/>
              <a:gdLst/>
              <a:ahLst/>
              <a:cxnLst/>
              <a:rect l="l" t="t" r="r" b="b"/>
              <a:pathLst>
                <a:path w="2327" h="11383" extrusionOk="0">
                  <a:moveTo>
                    <a:pt x="1895" y="0"/>
                  </a:moveTo>
                  <a:cubicBezTo>
                    <a:pt x="1672" y="0"/>
                    <a:pt x="1476" y="168"/>
                    <a:pt x="1435" y="393"/>
                  </a:cubicBezTo>
                  <a:cubicBezTo>
                    <a:pt x="1370" y="1067"/>
                    <a:pt x="1261" y="1741"/>
                    <a:pt x="1174" y="2394"/>
                  </a:cubicBezTo>
                  <a:cubicBezTo>
                    <a:pt x="1087" y="2937"/>
                    <a:pt x="979" y="3503"/>
                    <a:pt x="892" y="4068"/>
                  </a:cubicBezTo>
                  <a:cubicBezTo>
                    <a:pt x="696" y="5221"/>
                    <a:pt x="522" y="6395"/>
                    <a:pt x="370" y="7569"/>
                  </a:cubicBezTo>
                  <a:cubicBezTo>
                    <a:pt x="305" y="8113"/>
                    <a:pt x="239" y="8656"/>
                    <a:pt x="152" y="9200"/>
                  </a:cubicBezTo>
                  <a:cubicBezTo>
                    <a:pt x="131" y="9482"/>
                    <a:pt x="87" y="9743"/>
                    <a:pt x="65" y="10026"/>
                  </a:cubicBezTo>
                  <a:cubicBezTo>
                    <a:pt x="44" y="10135"/>
                    <a:pt x="22" y="10265"/>
                    <a:pt x="22" y="10396"/>
                  </a:cubicBezTo>
                  <a:cubicBezTo>
                    <a:pt x="0" y="10526"/>
                    <a:pt x="22" y="10657"/>
                    <a:pt x="44" y="10787"/>
                  </a:cubicBezTo>
                  <a:cubicBezTo>
                    <a:pt x="65" y="10852"/>
                    <a:pt x="87" y="10896"/>
                    <a:pt x="87" y="10961"/>
                  </a:cubicBezTo>
                  <a:cubicBezTo>
                    <a:pt x="109" y="11005"/>
                    <a:pt x="174" y="11092"/>
                    <a:pt x="196" y="11157"/>
                  </a:cubicBezTo>
                  <a:cubicBezTo>
                    <a:pt x="283" y="11244"/>
                    <a:pt x="370" y="11309"/>
                    <a:pt x="479" y="11331"/>
                  </a:cubicBezTo>
                  <a:cubicBezTo>
                    <a:pt x="542" y="11363"/>
                    <a:pt x="618" y="11383"/>
                    <a:pt x="696" y="11383"/>
                  </a:cubicBezTo>
                  <a:cubicBezTo>
                    <a:pt x="725" y="11383"/>
                    <a:pt x="754" y="11380"/>
                    <a:pt x="783" y="11374"/>
                  </a:cubicBezTo>
                  <a:cubicBezTo>
                    <a:pt x="935" y="11352"/>
                    <a:pt x="1087" y="11265"/>
                    <a:pt x="1174" y="11135"/>
                  </a:cubicBezTo>
                  <a:cubicBezTo>
                    <a:pt x="1283" y="11005"/>
                    <a:pt x="1327" y="10852"/>
                    <a:pt x="1370" y="10678"/>
                  </a:cubicBezTo>
                  <a:cubicBezTo>
                    <a:pt x="1370" y="10613"/>
                    <a:pt x="1370" y="10548"/>
                    <a:pt x="1392" y="10483"/>
                  </a:cubicBezTo>
                  <a:lnTo>
                    <a:pt x="1392" y="10070"/>
                  </a:lnTo>
                  <a:cubicBezTo>
                    <a:pt x="1392" y="9787"/>
                    <a:pt x="1392" y="9482"/>
                    <a:pt x="1414" y="9200"/>
                  </a:cubicBezTo>
                  <a:cubicBezTo>
                    <a:pt x="1435" y="8613"/>
                    <a:pt x="1457" y="8026"/>
                    <a:pt x="1501" y="7438"/>
                  </a:cubicBezTo>
                  <a:cubicBezTo>
                    <a:pt x="1544" y="6851"/>
                    <a:pt x="1588" y="6243"/>
                    <a:pt x="1653" y="5655"/>
                  </a:cubicBezTo>
                  <a:cubicBezTo>
                    <a:pt x="1718" y="5068"/>
                    <a:pt x="1783" y="4438"/>
                    <a:pt x="1870" y="3829"/>
                  </a:cubicBezTo>
                  <a:cubicBezTo>
                    <a:pt x="2022" y="2720"/>
                    <a:pt x="2175" y="1611"/>
                    <a:pt x="2305" y="502"/>
                  </a:cubicBezTo>
                  <a:cubicBezTo>
                    <a:pt x="2327" y="263"/>
                    <a:pt x="2153" y="45"/>
                    <a:pt x="1935" y="2"/>
                  </a:cubicBezTo>
                  <a:cubicBezTo>
                    <a:pt x="1922" y="1"/>
                    <a:pt x="1908" y="0"/>
                    <a:pt x="1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06575" y="2555300"/>
              <a:ext cx="34825" cy="118825"/>
            </a:xfrm>
            <a:custGeom>
              <a:avLst/>
              <a:gdLst/>
              <a:ahLst/>
              <a:cxnLst/>
              <a:rect l="l" t="t" r="r" b="b"/>
              <a:pathLst>
                <a:path w="1393" h="4753" extrusionOk="0">
                  <a:moveTo>
                    <a:pt x="946" y="0"/>
                  </a:moveTo>
                  <a:cubicBezTo>
                    <a:pt x="885" y="0"/>
                    <a:pt x="823" y="15"/>
                    <a:pt x="762" y="31"/>
                  </a:cubicBezTo>
                  <a:cubicBezTo>
                    <a:pt x="631" y="96"/>
                    <a:pt x="544" y="226"/>
                    <a:pt x="522" y="357"/>
                  </a:cubicBezTo>
                  <a:cubicBezTo>
                    <a:pt x="435" y="1053"/>
                    <a:pt x="327" y="1749"/>
                    <a:pt x="218" y="2444"/>
                  </a:cubicBezTo>
                  <a:cubicBezTo>
                    <a:pt x="153" y="2771"/>
                    <a:pt x="109" y="3097"/>
                    <a:pt x="66" y="3423"/>
                  </a:cubicBezTo>
                  <a:cubicBezTo>
                    <a:pt x="44" y="3575"/>
                    <a:pt x="22" y="3727"/>
                    <a:pt x="22" y="3880"/>
                  </a:cubicBezTo>
                  <a:cubicBezTo>
                    <a:pt x="1" y="3967"/>
                    <a:pt x="1" y="4075"/>
                    <a:pt x="22" y="4184"/>
                  </a:cubicBezTo>
                  <a:cubicBezTo>
                    <a:pt x="22" y="4293"/>
                    <a:pt x="44" y="4401"/>
                    <a:pt x="88" y="4510"/>
                  </a:cubicBezTo>
                  <a:cubicBezTo>
                    <a:pt x="131" y="4641"/>
                    <a:pt x="262" y="4728"/>
                    <a:pt x="414" y="4749"/>
                  </a:cubicBezTo>
                  <a:cubicBezTo>
                    <a:pt x="431" y="4751"/>
                    <a:pt x="449" y="4753"/>
                    <a:pt x="466" y="4753"/>
                  </a:cubicBezTo>
                  <a:cubicBezTo>
                    <a:pt x="622" y="4753"/>
                    <a:pt x="770" y="4666"/>
                    <a:pt x="849" y="4510"/>
                  </a:cubicBezTo>
                  <a:cubicBezTo>
                    <a:pt x="870" y="4401"/>
                    <a:pt x="892" y="4293"/>
                    <a:pt x="914" y="4206"/>
                  </a:cubicBezTo>
                  <a:cubicBezTo>
                    <a:pt x="914" y="4140"/>
                    <a:pt x="936" y="4053"/>
                    <a:pt x="936" y="3988"/>
                  </a:cubicBezTo>
                  <a:cubicBezTo>
                    <a:pt x="936" y="3836"/>
                    <a:pt x="957" y="3684"/>
                    <a:pt x="957" y="3553"/>
                  </a:cubicBezTo>
                  <a:cubicBezTo>
                    <a:pt x="1001" y="3205"/>
                    <a:pt x="1044" y="2879"/>
                    <a:pt x="1088" y="2553"/>
                  </a:cubicBezTo>
                  <a:cubicBezTo>
                    <a:pt x="1175" y="1857"/>
                    <a:pt x="1283" y="1161"/>
                    <a:pt x="1370" y="466"/>
                  </a:cubicBezTo>
                  <a:cubicBezTo>
                    <a:pt x="1392" y="248"/>
                    <a:pt x="1240" y="53"/>
                    <a:pt x="1023" y="9"/>
                  </a:cubicBezTo>
                  <a:cubicBezTo>
                    <a:pt x="997" y="3"/>
                    <a:pt x="972"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33050" y="2065850"/>
              <a:ext cx="1550925" cy="149877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5172600" y="4500900"/>
            <a:ext cx="1550400" cy="1498775"/>
            <a:chOff x="4731125" y="2065850"/>
            <a:chExt cx="1550400" cy="1498775"/>
          </a:xfrm>
        </p:grpSpPr>
        <p:sp>
          <p:nvSpPr>
            <p:cNvPr id="22" name="Google Shape;22;p2"/>
            <p:cNvSpPr/>
            <p:nvPr/>
          </p:nvSpPr>
          <p:spPr>
            <a:xfrm>
              <a:off x="4844750" y="2181875"/>
              <a:ext cx="1069275" cy="955875"/>
            </a:xfrm>
            <a:custGeom>
              <a:avLst/>
              <a:gdLst/>
              <a:ahLst/>
              <a:cxnLst/>
              <a:rect l="l" t="t" r="r" b="b"/>
              <a:pathLst>
                <a:path w="42771" h="38235" extrusionOk="0">
                  <a:moveTo>
                    <a:pt x="30585" y="1"/>
                  </a:moveTo>
                  <a:cubicBezTo>
                    <a:pt x="30488" y="1"/>
                    <a:pt x="30389" y="11"/>
                    <a:pt x="30290" y="29"/>
                  </a:cubicBezTo>
                  <a:cubicBezTo>
                    <a:pt x="30159" y="51"/>
                    <a:pt x="30029" y="95"/>
                    <a:pt x="29920" y="160"/>
                  </a:cubicBezTo>
                  <a:lnTo>
                    <a:pt x="29855" y="182"/>
                  </a:lnTo>
                  <a:lnTo>
                    <a:pt x="29833" y="203"/>
                  </a:lnTo>
                  <a:lnTo>
                    <a:pt x="29746" y="247"/>
                  </a:lnTo>
                  <a:lnTo>
                    <a:pt x="29485" y="399"/>
                  </a:lnTo>
                  <a:lnTo>
                    <a:pt x="29355" y="464"/>
                  </a:lnTo>
                  <a:cubicBezTo>
                    <a:pt x="29159" y="551"/>
                    <a:pt x="28942" y="660"/>
                    <a:pt x="28746" y="725"/>
                  </a:cubicBezTo>
                  <a:cubicBezTo>
                    <a:pt x="28202" y="964"/>
                    <a:pt x="27681" y="1204"/>
                    <a:pt x="27159" y="1443"/>
                  </a:cubicBezTo>
                  <a:cubicBezTo>
                    <a:pt x="26811" y="1617"/>
                    <a:pt x="26441" y="1791"/>
                    <a:pt x="25984" y="2008"/>
                  </a:cubicBezTo>
                  <a:cubicBezTo>
                    <a:pt x="25789" y="2073"/>
                    <a:pt x="25615" y="2160"/>
                    <a:pt x="25441" y="2247"/>
                  </a:cubicBezTo>
                  <a:lnTo>
                    <a:pt x="24636" y="2660"/>
                  </a:lnTo>
                  <a:cubicBezTo>
                    <a:pt x="24462" y="2747"/>
                    <a:pt x="24288" y="2834"/>
                    <a:pt x="24114" y="2921"/>
                  </a:cubicBezTo>
                  <a:lnTo>
                    <a:pt x="24049" y="2965"/>
                  </a:lnTo>
                  <a:lnTo>
                    <a:pt x="23854" y="3074"/>
                  </a:lnTo>
                  <a:cubicBezTo>
                    <a:pt x="23593" y="3204"/>
                    <a:pt x="23353" y="3356"/>
                    <a:pt x="23158" y="3465"/>
                  </a:cubicBezTo>
                  <a:lnTo>
                    <a:pt x="22919" y="3617"/>
                  </a:lnTo>
                  <a:lnTo>
                    <a:pt x="22810" y="3661"/>
                  </a:lnTo>
                  <a:lnTo>
                    <a:pt x="22766" y="3682"/>
                  </a:lnTo>
                  <a:lnTo>
                    <a:pt x="22375" y="3900"/>
                  </a:lnTo>
                  <a:cubicBezTo>
                    <a:pt x="21810" y="4226"/>
                    <a:pt x="21222" y="4552"/>
                    <a:pt x="20614" y="4878"/>
                  </a:cubicBezTo>
                  <a:lnTo>
                    <a:pt x="20505" y="4944"/>
                  </a:lnTo>
                  <a:lnTo>
                    <a:pt x="20396" y="5009"/>
                  </a:lnTo>
                  <a:lnTo>
                    <a:pt x="20135" y="5139"/>
                  </a:lnTo>
                  <a:lnTo>
                    <a:pt x="19309" y="5596"/>
                  </a:lnTo>
                  <a:cubicBezTo>
                    <a:pt x="18570" y="6009"/>
                    <a:pt x="17852" y="6466"/>
                    <a:pt x="17135" y="6901"/>
                  </a:cubicBezTo>
                  <a:lnTo>
                    <a:pt x="17113" y="6901"/>
                  </a:lnTo>
                  <a:lnTo>
                    <a:pt x="16330" y="7401"/>
                  </a:lnTo>
                  <a:lnTo>
                    <a:pt x="15786" y="7705"/>
                  </a:lnTo>
                  <a:lnTo>
                    <a:pt x="15743" y="7727"/>
                  </a:lnTo>
                  <a:lnTo>
                    <a:pt x="15112" y="8097"/>
                  </a:lnTo>
                  <a:cubicBezTo>
                    <a:pt x="14656" y="8358"/>
                    <a:pt x="14286" y="8575"/>
                    <a:pt x="13982" y="8749"/>
                  </a:cubicBezTo>
                  <a:lnTo>
                    <a:pt x="13655" y="8966"/>
                  </a:lnTo>
                  <a:lnTo>
                    <a:pt x="13438" y="9097"/>
                  </a:lnTo>
                  <a:lnTo>
                    <a:pt x="12981" y="9358"/>
                  </a:lnTo>
                  <a:lnTo>
                    <a:pt x="11981" y="9967"/>
                  </a:lnTo>
                  <a:lnTo>
                    <a:pt x="11090" y="10488"/>
                  </a:lnTo>
                  <a:lnTo>
                    <a:pt x="10481" y="10836"/>
                  </a:lnTo>
                  <a:cubicBezTo>
                    <a:pt x="9959" y="11141"/>
                    <a:pt x="9481" y="11445"/>
                    <a:pt x="8850" y="11837"/>
                  </a:cubicBezTo>
                  <a:lnTo>
                    <a:pt x="8132" y="12271"/>
                  </a:lnTo>
                  <a:lnTo>
                    <a:pt x="8045" y="12337"/>
                  </a:lnTo>
                  <a:lnTo>
                    <a:pt x="7915" y="12424"/>
                  </a:lnTo>
                  <a:lnTo>
                    <a:pt x="7393" y="12750"/>
                  </a:lnTo>
                  <a:cubicBezTo>
                    <a:pt x="7154" y="12902"/>
                    <a:pt x="6915" y="13054"/>
                    <a:pt x="6654" y="13206"/>
                  </a:cubicBezTo>
                  <a:lnTo>
                    <a:pt x="6632" y="13228"/>
                  </a:lnTo>
                  <a:lnTo>
                    <a:pt x="6567" y="13272"/>
                  </a:lnTo>
                  <a:lnTo>
                    <a:pt x="6502" y="13315"/>
                  </a:lnTo>
                  <a:lnTo>
                    <a:pt x="5893" y="13707"/>
                  </a:lnTo>
                  <a:lnTo>
                    <a:pt x="5784" y="13772"/>
                  </a:lnTo>
                  <a:lnTo>
                    <a:pt x="5762" y="13794"/>
                  </a:lnTo>
                  <a:lnTo>
                    <a:pt x="5545" y="13924"/>
                  </a:lnTo>
                  <a:lnTo>
                    <a:pt x="5306" y="14055"/>
                  </a:lnTo>
                  <a:lnTo>
                    <a:pt x="5045" y="14207"/>
                  </a:lnTo>
                  <a:lnTo>
                    <a:pt x="4458" y="14555"/>
                  </a:lnTo>
                  <a:lnTo>
                    <a:pt x="4175" y="14707"/>
                  </a:lnTo>
                  <a:lnTo>
                    <a:pt x="4001" y="14816"/>
                  </a:lnTo>
                  <a:lnTo>
                    <a:pt x="3436" y="15142"/>
                  </a:lnTo>
                  <a:lnTo>
                    <a:pt x="3414" y="15142"/>
                  </a:lnTo>
                  <a:cubicBezTo>
                    <a:pt x="3218" y="15250"/>
                    <a:pt x="3023" y="15359"/>
                    <a:pt x="2870" y="15424"/>
                  </a:cubicBezTo>
                  <a:cubicBezTo>
                    <a:pt x="2762" y="15490"/>
                    <a:pt x="2653" y="15555"/>
                    <a:pt x="2544" y="15620"/>
                  </a:cubicBezTo>
                  <a:lnTo>
                    <a:pt x="2501" y="15642"/>
                  </a:lnTo>
                  <a:lnTo>
                    <a:pt x="2262" y="15772"/>
                  </a:lnTo>
                  <a:lnTo>
                    <a:pt x="2131" y="15838"/>
                  </a:lnTo>
                  <a:lnTo>
                    <a:pt x="1892" y="15946"/>
                  </a:lnTo>
                  <a:lnTo>
                    <a:pt x="1631" y="16077"/>
                  </a:lnTo>
                  <a:cubicBezTo>
                    <a:pt x="1370" y="16185"/>
                    <a:pt x="1109" y="16338"/>
                    <a:pt x="848" y="16512"/>
                  </a:cubicBezTo>
                  <a:cubicBezTo>
                    <a:pt x="761" y="16555"/>
                    <a:pt x="652" y="16620"/>
                    <a:pt x="587" y="16707"/>
                  </a:cubicBezTo>
                  <a:cubicBezTo>
                    <a:pt x="478" y="16794"/>
                    <a:pt x="370" y="16903"/>
                    <a:pt x="283" y="17033"/>
                  </a:cubicBezTo>
                  <a:cubicBezTo>
                    <a:pt x="239" y="17077"/>
                    <a:pt x="196" y="17142"/>
                    <a:pt x="174" y="17186"/>
                  </a:cubicBezTo>
                  <a:cubicBezTo>
                    <a:pt x="152" y="17251"/>
                    <a:pt x="131" y="17294"/>
                    <a:pt x="109" y="17360"/>
                  </a:cubicBezTo>
                  <a:lnTo>
                    <a:pt x="109" y="17403"/>
                  </a:lnTo>
                  <a:cubicBezTo>
                    <a:pt x="44" y="17512"/>
                    <a:pt x="0" y="17642"/>
                    <a:pt x="0" y="17795"/>
                  </a:cubicBezTo>
                  <a:cubicBezTo>
                    <a:pt x="0" y="18077"/>
                    <a:pt x="44" y="18360"/>
                    <a:pt x="152" y="18621"/>
                  </a:cubicBezTo>
                  <a:lnTo>
                    <a:pt x="152" y="18664"/>
                  </a:lnTo>
                  <a:cubicBezTo>
                    <a:pt x="239" y="18795"/>
                    <a:pt x="326" y="18925"/>
                    <a:pt x="413" y="19056"/>
                  </a:cubicBezTo>
                  <a:cubicBezTo>
                    <a:pt x="457" y="19121"/>
                    <a:pt x="522" y="19186"/>
                    <a:pt x="565" y="19251"/>
                  </a:cubicBezTo>
                  <a:cubicBezTo>
                    <a:pt x="631" y="19382"/>
                    <a:pt x="696" y="19534"/>
                    <a:pt x="783" y="19708"/>
                  </a:cubicBezTo>
                  <a:cubicBezTo>
                    <a:pt x="826" y="19773"/>
                    <a:pt x="848" y="19860"/>
                    <a:pt x="892" y="19925"/>
                  </a:cubicBezTo>
                  <a:lnTo>
                    <a:pt x="892" y="19947"/>
                  </a:lnTo>
                  <a:cubicBezTo>
                    <a:pt x="913" y="19969"/>
                    <a:pt x="935" y="20012"/>
                    <a:pt x="957" y="20056"/>
                  </a:cubicBezTo>
                  <a:cubicBezTo>
                    <a:pt x="1022" y="20208"/>
                    <a:pt x="1131" y="20339"/>
                    <a:pt x="1261" y="20447"/>
                  </a:cubicBezTo>
                  <a:cubicBezTo>
                    <a:pt x="1305" y="20491"/>
                    <a:pt x="1370" y="20513"/>
                    <a:pt x="1413" y="20534"/>
                  </a:cubicBezTo>
                  <a:cubicBezTo>
                    <a:pt x="1805" y="21274"/>
                    <a:pt x="2088" y="21861"/>
                    <a:pt x="2370" y="22426"/>
                  </a:cubicBezTo>
                  <a:cubicBezTo>
                    <a:pt x="2522" y="22731"/>
                    <a:pt x="2696" y="23122"/>
                    <a:pt x="2892" y="23513"/>
                  </a:cubicBezTo>
                  <a:lnTo>
                    <a:pt x="3175" y="24079"/>
                  </a:lnTo>
                  <a:cubicBezTo>
                    <a:pt x="3414" y="24514"/>
                    <a:pt x="3653" y="24970"/>
                    <a:pt x="3871" y="25383"/>
                  </a:cubicBezTo>
                  <a:lnTo>
                    <a:pt x="4023" y="25688"/>
                  </a:lnTo>
                  <a:cubicBezTo>
                    <a:pt x="4240" y="26079"/>
                    <a:pt x="4458" y="26471"/>
                    <a:pt x="4675" y="26840"/>
                  </a:cubicBezTo>
                  <a:cubicBezTo>
                    <a:pt x="5023" y="27427"/>
                    <a:pt x="5371" y="28058"/>
                    <a:pt x="5675" y="28688"/>
                  </a:cubicBezTo>
                  <a:lnTo>
                    <a:pt x="5697" y="28754"/>
                  </a:lnTo>
                  <a:cubicBezTo>
                    <a:pt x="5958" y="29297"/>
                    <a:pt x="6241" y="29841"/>
                    <a:pt x="6523" y="30385"/>
                  </a:cubicBezTo>
                  <a:lnTo>
                    <a:pt x="6545" y="30428"/>
                  </a:lnTo>
                  <a:cubicBezTo>
                    <a:pt x="6828" y="30928"/>
                    <a:pt x="7176" y="31428"/>
                    <a:pt x="7480" y="31907"/>
                  </a:cubicBezTo>
                  <a:lnTo>
                    <a:pt x="7589" y="32059"/>
                  </a:lnTo>
                  <a:cubicBezTo>
                    <a:pt x="7828" y="32407"/>
                    <a:pt x="8045" y="32776"/>
                    <a:pt x="8285" y="33168"/>
                  </a:cubicBezTo>
                  <a:lnTo>
                    <a:pt x="8415" y="33385"/>
                  </a:lnTo>
                  <a:cubicBezTo>
                    <a:pt x="8611" y="33733"/>
                    <a:pt x="8872" y="34190"/>
                    <a:pt x="9154" y="34646"/>
                  </a:cubicBezTo>
                  <a:cubicBezTo>
                    <a:pt x="9328" y="34929"/>
                    <a:pt x="9502" y="35233"/>
                    <a:pt x="9698" y="35494"/>
                  </a:cubicBezTo>
                  <a:lnTo>
                    <a:pt x="9720" y="35538"/>
                  </a:lnTo>
                  <a:lnTo>
                    <a:pt x="9937" y="35908"/>
                  </a:lnTo>
                  <a:cubicBezTo>
                    <a:pt x="10046" y="36103"/>
                    <a:pt x="10155" y="36299"/>
                    <a:pt x="10263" y="36495"/>
                  </a:cubicBezTo>
                  <a:lnTo>
                    <a:pt x="10307" y="36582"/>
                  </a:lnTo>
                  <a:cubicBezTo>
                    <a:pt x="10437" y="36886"/>
                    <a:pt x="10611" y="37147"/>
                    <a:pt x="10785" y="37408"/>
                  </a:cubicBezTo>
                  <a:cubicBezTo>
                    <a:pt x="10916" y="37582"/>
                    <a:pt x="11046" y="37734"/>
                    <a:pt x="11198" y="37865"/>
                  </a:cubicBezTo>
                  <a:cubicBezTo>
                    <a:pt x="11329" y="37952"/>
                    <a:pt x="11459" y="38039"/>
                    <a:pt x="11590" y="38104"/>
                  </a:cubicBezTo>
                  <a:cubicBezTo>
                    <a:pt x="11677" y="38147"/>
                    <a:pt x="11764" y="38191"/>
                    <a:pt x="11851" y="38212"/>
                  </a:cubicBezTo>
                  <a:lnTo>
                    <a:pt x="11916" y="38212"/>
                  </a:lnTo>
                  <a:cubicBezTo>
                    <a:pt x="11981" y="38234"/>
                    <a:pt x="12068" y="38234"/>
                    <a:pt x="12155" y="38234"/>
                  </a:cubicBezTo>
                  <a:cubicBezTo>
                    <a:pt x="12329" y="38234"/>
                    <a:pt x="12503" y="38234"/>
                    <a:pt x="12677" y="38191"/>
                  </a:cubicBezTo>
                  <a:cubicBezTo>
                    <a:pt x="12916" y="38147"/>
                    <a:pt x="13177" y="38082"/>
                    <a:pt x="13416" y="37995"/>
                  </a:cubicBezTo>
                  <a:lnTo>
                    <a:pt x="13569" y="37952"/>
                  </a:lnTo>
                  <a:cubicBezTo>
                    <a:pt x="13721" y="37908"/>
                    <a:pt x="13851" y="37865"/>
                    <a:pt x="14003" y="37821"/>
                  </a:cubicBezTo>
                  <a:cubicBezTo>
                    <a:pt x="15112" y="37408"/>
                    <a:pt x="16221" y="36951"/>
                    <a:pt x="17287" y="36408"/>
                  </a:cubicBezTo>
                  <a:lnTo>
                    <a:pt x="17439" y="36342"/>
                  </a:lnTo>
                  <a:lnTo>
                    <a:pt x="18396" y="35864"/>
                  </a:lnTo>
                  <a:lnTo>
                    <a:pt x="18961" y="35581"/>
                  </a:lnTo>
                  <a:cubicBezTo>
                    <a:pt x="19418" y="35342"/>
                    <a:pt x="19874" y="35103"/>
                    <a:pt x="20374" y="34842"/>
                  </a:cubicBezTo>
                  <a:lnTo>
                    <a:pt x="20570" y="34733"/>
                  </a:lnTo>
                  <a:cubicBezTo>
                    <a:pt x="21614" y="34168"/>
                    <a:pt x="22679" y="33581"/>
                    <a:pt x="23680" y="33016"/>
                  </a:cubicBezTo>
                  <a:cubicBezTo>
                    <a:pt x="24049" y="32820"/>
                    <a:pt x="24397" y="32602"/>
                    <a:pt x="24745" y="32407"/>
                  </a:cubicBezTo>
                  <a:cubicBezTo>
                    <a:pt x="24919" y="32298"/>
                    <a:pt x="25115" y="32189"/>
                    <a:pt x="25310" y="32081"/>
                  </a:cubicBezTo>
                  <a:cubicBezTo>
                    <a:pt x="25832" y="31776"/>
                    <a:pt x="26376" y="31472"/>
                    <a:pt x="26898" y="31146"/>
                  </a:cubicBezTo>
                  <a:lnTo>
                    <a:pt x="26941" y="31146"/>
                  </a:lnTo>
                  <a:lnTo>
                    <a:pt x="26985" y="31124"/>
                  </a:lnTo>
                  <a:lnTo>
                    <a:pt x="27028" y="31102"/>
                  </a:lnTo>
                  <a:lnTo>
                    <a:pt x="27159" y="31037"/>
                  </a:lnTo>
                  <a:cubicBezTo>
                    <a:pt x="27659" y="30754"/>
                    <a:pt x="28137" y="30450"/>
                    <a:pt x="28637" y="30145"/>
                  </a:cubicBezTo>
                  <a:lnTo>
                    <a:pt x="29616" y="29580"/>
                  </a:lnTo>
                  <a:cubicBezTo>
                    <a:pt x="30442" y="29102"/>
                    <a:pt x="31268" y="28601"/>
                    <a:pt x="32290" y="27993"/>
                  </a:cubicBezTo>
                  <a:lnTo>
                    <a:pt x="32334" y="27993"/>
                  </a:lnTo>
                  <a:lnTo>
                    <a:pt x="32747" y="27753"/>
                  </a:lnTo>
                  <a:cubicBezTo>
                    <a:pt x="33356" y="27406"/>
                    <a:pt x="34052" y="26992"/>
                    <a:pt x="34726" y="26579"/>
                  </a:cubicBezTo>
                  <a:lnTo>
                    <a:pt x="35726" y="25992"/>
                  </a:lnTo>
                  <a:lnTo>
                    <a:pt x="35769" y="25992"/>
                  </a:lnTo>
                  <a:lnTo>
                    <a:pt x="36552" y="25514"/>
                  </a:lnTo>
                  <a:lnTo>
                    <a:pt x="36726" y="25405"/>
                  </a:lnTo>
                  <a:cubicBezTo>
                    <a:pt x="37792" y="24818"/>
                    <a:pt x="38705" y="24253"/>
                    <a:pt x="39575" y="23709"/>
                  </a:cubicBezTo>
                  <a:lnTo>
                    <a:pt x="39814" y="23557"/>
                  </a:lnTo>
                  <a:lnTo>
                    <a:pt x="41271" y="22644"/>
                  </a:lnTo>
                  <a:cubicBezTo>
                    <a:pt x="41488" y="22513"/>
                    <a:pt x="41727" y="22383"/>
                    <a:pt x="41966" y="22209"/>
                  </a:cubicBezTo>
                  <a:cubicBezTo>
                    <a:pt x="42097" y="22122"/>
                    <a:pt x="42206" y="22035"/>
                    <a:pt x="42336" y="21948"/>
                  </a:cubicBezTo>
                  <a:cubicBezTo>
                    <a:pt x="42445" y="21839"/>
                    <a:pt x="42554" y="21709"/>
                    <a:pt x="42619" y="21556"/>
                  </a:cubicBezTo>
                  <a:cubicBezTo>
                    <a:pt x="42771" y="21165"/>
                    <a:pt x="42771" y="20708"/>
                    <a:pt x="42575" y="20295"/>
                  </a:cubicBezTo>
                  <a:cubicBezTo>
                    <a:pt x="42554" y="20230"/>
                    <a:pt x="42510" y="20143"/>
                    <a:pt x="42467" y="20056"/>
                  </a:cubicBezTo>
                  <a:lnTo>
                    <a:pt x="42380" y="19925"/>
                  </a:lnTo>
                  <a:lnTo>
                    <a:pt x="42358" y="19882"/>
                  </a:lnTo>
                  <a:cubicBezTo>
                    <a:pt x="42293" y="19752"/>
                    <a:pt x="42227" y="19621"/>
                    <a:pt x="42162" y="19491"/>
                  </a:cubicBezTo>
                  <a:lnTo>
                    <a:pt x="41771" y="18686"/>
                  </a:lnTo>
                  <a:cubicBezTo>
                    <a:pt x="41640" y="18447"/>
                    <a:pt x="41510" y="18208"/>
                    <a:pt x="41401" y="17990"/>
                  </a:cubicBezTo>
                  <a:lnTo>
                    <a:pt x="41401" y="17968"/>
                  </a:lnTo>
                  <a:lnTo>
                    <a:pt x="41401" y="17947"/>
                  </a:lnTo>
                  <a:lnTo>
                    <a:pt x="41358" y="17882"/>
                  </a:lnTo>
                  <a:cubicBezTo>
                    <a:pt x="41249" y="17686"/>
                    <a:pt x="41118" y="17425"/>
                    <a:pt x="41010" y="17207"/>
                  </a:cubicBezTo>
                  <a:cubicBezTo>
                    <a:pt x="40836" y="16860"/>
                    <a:pt x="40662" y="16512"/>
                    <a:pt x="40488" y="16164"/>
                  </a:cubicBezTo>
                  <a:lnTo>
                    <a:pt x="40488" y="16142"/>
                  </a:lnTo>
                  <a:lnTo>
                    <a:pt x="40488" y="16098"/>
                  </a:lnTo>
                  <a:lnTo>
                    <a:pt x="40466" y="16055"/>
                  </a:lnTo>
                  <a:lnTo>
                    <a:pt x="40183" y="15511"/>
                  </a:lnTo>
                  <a:cubicBezTo>
                    <a:pt x="39944" y="15033"/>
                    <a:pt x="39683" y="14533"/>
                    <a:pt x="39379" y="13989"/>
                  </a:cubicBezTo>
                  <a:lnTo>
                    <a:pt x="39270" y="13837"/>
                  </a:lnTo>
                  <a:lnTo>
                    <a:pt x="39205" y="13707"/>
                  </a:lnTo>
                  <a:cubicBezTo>
                    <a:pt x="38987" y="13337"/>
                    <a:pt x="38748" y="12924"/>
                    <a:pt x="38531" y="12511"/>
                  </a:cubicBezTo>
                  <a:cubicBezTo>
                    <a:pt x="38270" y="12011"/>
                    <a:pt x="37987" y="11467"/>
                    <a:pt x="37683" y="10923"/>
                  </a:cubicBezTo>
                  <a:cubicBezTo>
                    <a:pt x="37313" y="10271"/>
                    <a:pt x="36922" y="9619"/>
                    <a:pt x="36530" y="8988"/>
                  </a:cubicBezTo>
                  <a:lnTo>
                    <a:pt x="36530" y="8966"/>
                  </a:lnTo>
                  <a:cubicBezTo>
                    <a:pt x="36313" y="8618"/>
                    <a:pt x="36096" y="8271"/>
                    <a:pt x="35878" y="7901"/>
                  </a:cubicBezTo>
                  <a:lnTo>
                    <a:pt x="35726" y="7640"/>
                  </a:lnTo>
                  <a:lnTo>
                    <a:pt x="35704" y="7596"/>
                  </a:lnTo>
                  <a:lnTo>
                    <a:pt x="35682" y="7575"/>
                  </a:lnTo>
                  <a:cubicBezTo>
                    <a:pt x="35421" y="7118"/>
                    <a:pt x="35139" y="6640"/>
                    <a:pt x="34878" y="6183"/>
                  </a:cubicBezTo>
                  <a:lnTo>
                    <a:pt x="34508" y="5422"/>
                  </a:lnTo>
                  <a:lnTo>
                    <a:pt x="34508" y="5400"/>
                  </a:lnTo>
                  <a:cubicBezTo>
                    <a:pt x="34356" y="5161"/>
                    <a:pt x="34204" y="4900"/>
                    <a:pt x="34052" y="4661"/>
                  </a:cubicBezTo>
                  <a:lnTo>
                    <a:pt x="34030" y="4617"/>
                  </a:lnTo>
                  <a:lnTo>
                    <a:pt x="34008" y="4596"/>
                  </a:lnTo>
                  <a:cubicBezTo>
                    <a:pt x="33899" y="4378"/>
                    <a:pt x="33769" y="4161"/>
                    <a:pt x="33660" y="3943"/>
                  </a:cubicBezTo>
                  <a:lnTo>
                    <a:pt x="33508" y="3617"/>
                  </a:lnTo>
                  <a:lnTo>
                    <a:pt x="33486" y="3530"/>
                  </a:lnTo>
                  <a:cubicBezTo>
                    <a:pt x="33421" y="3378"/>
                    <a:pt x="33356" y="3248"/>
                    <a:pt x="33291" y="3117"/>
                  </a:cubicBezTo>
                  <a:cubicBezTo>
                    <a:pt x="33051" y="2639"/>
                    <a:pt x="32790" y="2182"/>
                    <a:pt x="32486" y="1639"/>
                  </a:cubicBezTo>
                  <a:lnTo>
                    <a:pt x="32421" y="1552"/>
                  </a:lnTo>
                  <a:cubicBezTo>
                    <a:pt x="32290" y="1312"/>
                    <a:pt x="32138" y="1073"/>
                    <a:pt x="31964" y="856"/>
                  </a:cubicBezTo>
                  <a:cubicBezTo>
                    <a:pt x="31855" y="725"/>
                    <a:pt x="31725" y="595"/>
                    <a:pt x="31594" y="486"/>
                  </a:cubicBezTo>
                  <a:lnTo>
                    <a:pt x="31573" y="464"/>
                  </a:lnTo>
                  <a:cubicBezTo>
                    <a:pt x="31421" y="290"/>
                    <a:pt x="31203" y="160"/>
                    <a:pt x="30986" y="73"/>
                  </a:cubicBezTo>
                  <a:cubicBezTo>
                    <a:pt x="30858" y="22"/>
                    <a:pt x="30723" y="1"/>
                    <a:pt x="30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31125" y="2065850"/>
              <a:ext cx="1550400" cy="1498775"/>
            </a:xfrm>
            <a:custGeom>
              <a:avLst/>
              <a:gdLst/>
              <a:ahLst/>
              <a:cxnLst/>
              <a:rect l="l" t="t" r="r" b="b"/>
              <a:pathLst>
                <a:path w="62016" h="59951" extrusionOk="0">
                  <a:moveTo>
                    <a:pt x="35130" y="4642"/>
                  </a:moveTo>
                  <a:cubicBezTo>
                    <a:pt x="35268" y="4642"/>
                    <a:pt x="35403" y="4663"/>
                    <a:pt x="35531" y="4714"/>
                  </a:cubicBezTo>
                  <a:cubicBezTo>
                    <a:pt x="35748" y="4801"/>
                    <a:pt x="35966" y="4931"/>
                    <a:pt x="36118" y="5105"/>
                  </a:cubicBezTo>
                  <a:lnTo>
                    <a:pt x="36139" y="5127"/>
                  </a:lnTo>
                  <a:cubicBezTo>
                    <a:pt x="36270" y="5236"/>
                    <a:pt x="36400" y="5366"/>
                    <a:pt x="36509" y="5497"/>
                  </a:cubicBezTo>
                  <a:cubicBezTo>
                    <a:pt x="36683" y="5714"/>
                    <a:pt x="36835" y="5953"/>
                    <a:pt x="36966" y="6193"/>
                  </a:cubicBezTo>
                  <a:lnTo>
                    <a:pt x="37031" y="6280"/>
                  </a:lnTo>
                  <a:cubicBezTo>
                    <a:pt x="37335" y="6823"/>
                    <a:pt x="37596" y="7280"/>
                    <a:pt x="37836" y="7758"/>
                  </a:cubicBezTo>
                  <a:cubicBezTo>
                    <a:pt x="37901" y="7889"/>
                    <a:pt x="37966" y="8019"/>
                    <a:pt x="38031" y="8171"/>
                  </a:cubicBezTo>
                  <a:lnTo>
                    <a:pt x="38075" y="8258"/>
                  </a:lnTo>
                  <a:cubicBezTo>
                    <a:pt x="38118" y="8367"/>
                    <a:pt x="38162" y="8476"/>
                    <a:pt x="38205" y="8584"/>
                  </a:cubicBezTo>
                  <a:cubicBezTo>
                    <a:pt x="38314" y="8802"/>
                    <a:pt x="38444" y="9019"/>
                    <a:pt x="38553" y="9237"/>
                  </a:cubicBezTo>
                  <a:lnTo>
                    <a:pt x="38575" y="9258"/>
                  </a:lnTo>
                  <a:lnTo>
                    <a:pt x="38597" y="9302"/>
                  </a:lnTo>
                  <a:lnTo>
                    <a:pt x="39053" y="10041"/>
                  </a:lnTo>
                  <a:lnTo>
                    <a:pt x="39053" y="10063"/>
                  </a:lnTo>
                  <a:lnTo>
                    <a:pt x="39445" y="10824"/>
                  </a:lnTo>
                  <a:cubicBezTo>
                    <a:pt x="39706" y="11281"/>
                    <a:pt x="39988" y="11759"/>
                    <a:pt x="40249" y="12216"/>
                  </a:cubicBezTo>
                  <a:lnTo>
                    <a:pt x="40271" y="12259"/>
                  </a:lnTo>
                  <a:lnTo>
                    <a:pt x="40293" y="12281"/>
                  </a:lnTo>
                  <a:lnTo>
                    <a:pt x="40445" y="12542"/>
                  </a:lnTo>
                  <a:cubicBezTo>
                    <a:pt x="40662" y="12912"/>
                    <a:pt x="40880" y="13259"/>
                    <a:pt x="41097" y="13607"/>
                  </a:cubicBezTo>
                  <a:lnTo>
                    <a:pt x="41097" y="13629"/>
                  </a:lnTo>
                  <a:cubicBezTo>
                    <a:pt x="41467" y="14260"/>
                    <a:pt x="41880" y="14912"/>
                    <a:pt x="42250" y="15564"/>
                  </a:cubicBezTo>
                  <a:cubicBezTo>
                    <a:pt x="42554" y="16130"/>
                    <a:pt x="42837" y="16652"/>
                    <a:pt x="43098" y="17152"/>
                  </a:cubicBezTo>
                  <a:cubicBezTo>
                    <a:pt x="43315" y="17565"/>
                    <a:pt x="43554" y="18000"/>
                    <a:pt x="43772" y="18348"/>
                  </a:cubicBezTo>
                  <a:lnTo>
                    <a:pt x="43837" y="18478"/>
                  </a:lnTo>
                  <a:lnTo>
                    <a:pt x="43924" y="18630"/>
                  </a:lnTo>
                  <a:cubicBezTo>
                    <a:pt x="44250" y="19174"/>
                    <a:pt x="44511" y="19674"/>
                    <a:pt x="44750" y="20152"/>
                  </a:cubicBezTo>
                  <a:lnTo>
                    <a:pt x="45011" y="20696"/>
                  </a:lnTo>
                  <a:lnTo>
                    <a:pt x="45055" y="20761"/>
                  </a:lnTo>
                  <a:lnTo>
                    <a:pt x="45055" y="20783"/>
                  </a:lnTo>
                  <a:lnTo>
                    <a:pt x="45055" y="20805"/>
                  </a:lnTo>
                  <a:cubicBezTo>
                    <a:pt x="45229" y="21153"/>
                    <a:pt x="45402" y="21501"/>
                    <a:pt x="45555" y="21848"/>
                  </a:cubicBezTo>
                  <a:cubicBezTo>
                    <a:pt x="45685" y="22088"/>
                    <a:pt x="45816" y="22327"/>
                    <a:pt x="45924" y="22523"/>
                  </a:cubicBezTo>
                  <a:lnTo>
                    <a:pt x="45946" y="22588"/>
                  </a:lnTo>
                  <a:lnTo>
                    <a:pt x="45946" y="22609"/>
                  </a:lnTo>
                  <a:lnTo>
                    <a:pt x="45946" y="22631"/>
                  </a:lnTo>
                  <a:cubicBezTo>
                    <a:pt x="46077" y="22849"/>
                    <a:pt x="46207" y="23088"/>
                    <a:pt x="46316" y="23327"/>
                  </a:cubicBezTo>
                  <a:lnTo>
                    <a:pt x="46729" y="24153"/>
                  </a:lnTo>
                  <a:cubicBezTo>
                    <a:pt x="46794" y="24262"/>
                    <a:pt x="46859" y="24393"/>
                    <a:pt x="46925" y="24523"/>
                  </a:cubicBezTo>
                  <a:lnTo>
                    <a:pt x="46946" y="24566"/>
                  </a:lnTo>
                  <a:cubicBezTo>
                    <a:pt x="46968" y="24610"/>
                    <a:pt x="46990" y="24653"/>
                    <a:pt x="47012" y="24719"/>
                  </a:cubicBezTo>
                  <a:cubicBezTo>
                    <a:pt x="47077" y="24784"/>
                    <a:pt x="47099" y="24871"/>
                    <a:pt x="47142" y="24958"/>
                  </a:cubicBezTo>
                  <a:cubicBezTo>
                    <a:pt x="47338" y="25349"/>
                    <a:pt x="47338" y="25806"/>
                    <a:pt x="47186" y="26197"/>
                  </a:cubicBezTo>
                  <a:cubicBezTo>
                    <a:pt x="47120" y="26350"/>
                    <a:pt x="47012" y="26480"/>
                    <a:pt x="46881" y="26589"/>
                  </a:cubicBezTo>
                  <a:cubicBezTo>
                    <a:pt x="46772" y="26676"/>
                    <a:pt x="46664" y="26763"/>
                    <a:pt x="46533" y="26850"/>
                  </a:cubicBezTo>
                  <a:cubicBezTo>
                    <a:pt x="46294" y="27024"/>
                    <a:pt x="46055" y="27154"/>
                    <a:pt x="45837" y="27285"/>
                  </a:cubicBezTo>
                  <a:lnTo>
                    <a:pt x="44381" y="28198"/>
                  </a:lnTo>
                  <a:lnTo>
                    <a:pt x="44141" y="28350"/>
                  </a:lnTo>
                  <a:cubicBezTo>
                    <a:pt x="43272" y="28894"/>
                    <a:pt x="42337" y="29459"/>
                    <a:pt x="41293" y="30068"/>
                  </a:cubicBezTo>
                  <a:lnTo>
                    <a:pt x="41119" y="30177"/>
                  </a:lnTo>
                  <a:lnTo>
                    <a:pt x="40336" y="30633"/>
                  </a:lnTo>
                  <a:lnTo>
                    <a:pt x="40293" y="30633"/>
                  </a:lnTo>
                  <a:lnTo>
                    <a:pt x="39292" y="31220"/>
                  </a:lnTo>
                  <a:cubicBezTo>
                    <a:pt x="38618" y="31633"/>
                    <a:pt x="37922" y="32047"/>
                    <a:pt x="37292" y="32394"/>
                  </a:cubicBezTo>
                  <a:lnTo>
                    <a:pt x="36901" y="32634"/>
                  </a:lnTo>
                  <a:lnTo>
                    <a:pt x="36835" y="32634"/>
                  </a:lnTo>
                  <a:cubicBezTo>
                    <a:pt x="35835" y="33242"/>
                    <a:pt x="35009" y="33743"/>
                    <a:pt x="34182" y="34221"/>
                  </a:cubicBezTo>
                  <a:lnTo>
                    <a:pt x="33204" y="34786"/>
                  </a:lnTo>
                  <a:lnTo>
                    <a:pt x="31725" y="35678"/>
                  </a:lnTo>
                  <a:lnTo>
                    <a:pt x="31595" y="35743"/>
                  </a:lnTo>
                  <a:lnTo>
                    <a:pt x="31573" y="35743"/>
                  </a:lnTo>
                  <a:lnTo>
                    <a:pt x="31551" y="35765"/>
                  </a:lnTo>
                  <a:lnTo>
                    <a:pt x="31508" y="35787"/>
                  </a:lnTo>
                  <a:lnTo>
                    <a:pt x="31530" y="35787"/>
                  </a:lnTo>
                  <a:lnTo>
                    <a:pt x="31486" y="35808"/>
                  </a:lnTo>
                  <a:lnTo>
                    <a:pt x="31464" y="35808"/>
                  </a:lnTo>
                  <a:cubicBezTo>
                    <a:pt x="30921" y="36113"/>
                    <a:pt x="30399" y="36439"/>
                    <a:pt x="29855" y="36743"/>
                  </a:cubicBezTo>
                  <a:lnTo>
                    <a:pt x="29312" y="37069"/>
                  </a:lnTo>
                  <a:cubicBezTo>
                    <a:pt x="28964" y="37265"/>
                    <a:pt x="28594" y="37483"/>
                    <a:pt x="28246" y="37678"/>
                  </a:cubicBezTo>
                  <a:cubicBezTo>
                    <a:pt x="27246" y="38244"/>
                    <a:pt x="26159" y="38831"/>
                    <a:pt x="25115" y="39396"/>
                  </a:cubicBezTo>
                  <a:lnTo>
                    <a:pt x="24941" y="39505"/>
                  </a:lnTo>
                  <a:cubicBezTo>
                    <a:pt x="24441" y="39766"/>
                    <a:pt x="23984" y="40005"/>
                    <a:pt x="23528" y="40244"/>
                  </a:cubicBezTo>
                  <a:lnTo>
                    <a:pt x="22941" y="40527"/>
                  </a:lnTo>
                  <a:lnTo>
                    <a:pt x="21984" y="40983"/>
                  </a:lnTo>
                  <a:lnTo>
                    <a:pt x="21854" y="41070"/>
                  </a:lnTo>
                  <a:cubicBezTo>
                    <a:pt x="20788" y="41592"/>
                    <a:pt x="19679" y="42071"/>
                    <a:pt x="18548" y="42484"/>
                  </a:cubicBezTo>
                  <a:cubicBezTo>
                    <a:pt x="18418" y="42527"/>
                    <a:pt x="18266" y="42571"/>
                    <a:pt x="18135" y="42614"/>
                  </a:cubicBezTo>
                  <a:lnTo>
                    <a:pt x="17983" y="42658"/>
                  </a:lnTo>
                  <a:cubicBezTo>
                    <a:pt x="17722" y="42745"/>
                    <a:pt x="17483" y="42810"/>
                    <a:pt x="17222" y="42853"/>
                  </a:cubicBezTo>
                  <a:cubicBezTo>
                    <a:pt x="17048" y="42875"/>
                    <a:pt x="16874" y="42897"/>
                    <a:pt x="16700" y="42897"/>
                  </a:cubicBezTo>
                  <a:cubicBezTo>
                    <a:pt x="16635" y="42897"/>
                    <a:pt x="16548" y="42875"/>
                    <a:pt x="16483" y="42853"/>
                  </a:cubicBezTo>
                  <a:lnTo>
                    <a:pt x="16417" y="42853"/>
                  </a:lnTo>
                  <a:cubicBezTo>
                    <a:pt x="16330" y="42853"/>
                    <a:pt x="16222" y="42810"/>
                    <a:pt x="16157" y="42766"/>
                  </a:cubicBezTo>
                  <a:cubicBezTo>
                    <a:pt x="16004" y="42701"/>
                    <a:pt x="15874" y="42614"/>
                    <a:pt x="15765" y="42527"/>
                  </a:cubicBezTo>
                  <a:cubicBezTo>
                    <a:pt x="15613" y="42375"/>
                    <a:pt x="15482" y="42245"/>
                    <a:pt x="15352" y="42071"/>
                  </a:cubicBezTo>
                  <a:cubicBezTo>
                    <a:pt x="15178" y="41810"/>
                    <a:pt x="15004" y="41527"/>
                    <a:pt x="14874" y="41244"/>
                  </a:cubicBezTo>
                  <a:lnTo>
                    <a:pt x="14830" y="41136"/>
                  </a:lnTo>
                  <a:cubicBezTo>
                    <a:pt x="14721" y="40962"/>
                    <a:pt x="14613" y="40744"/>
                    <a:pt x="14504" y="40549"/>
                  </a:cubicBezTo>
                  <a:cubicBezTo>
                    <a:pt x="14439" y="40440"/>
                    <a:pt x="14352" y="40309"/>
                    <a:pt x="14287" y="40201"/>
                  </a:cubicBezTo>
                  <a:lnTo>
                    <a:pt x="14243" y="40157"/>
                  </a:lnTo>
                  <a:cubicBezTo>
                    <a:pt x="14069" y="39874"/>
                    <a:pt x="13873" y="39592"/>
                    <a:pt x="13699" y="39309"/>
                  </a:cubicBezTo>
                  <a:cubicBezTo>
                    <a:pt x="13439" y="38853"/>
                    <a:pt x="13178" y="38396"/>
                    <a:pt x="12960" y="38048"/>
                  </a:cubicBezTo>
                  <a:lnTo>
                    <a:pt x="12851" y="37831"/>
                  </a:lnTo>
                  <a:cubicBezTo>
                    <a:pt x="12612" y="37417"/>
                    <a:pt x="12373" y="37069"/>
                    <a:pt x="12156" y="36700"/>
                  </a:cubicBezTo>
                  <a:lnTo>
                    <a:pt x="12047" y="36548"/>
                  </a:lnTo>
                  <a:cubicBezTo>
                    <a:pt x="11721" y="36091"/>
                    <a:pt x="11395" y="35591"/>
                    <a:pt x="11112" y="35091"/>
                  </a:cubicBezTo>
                  <a:lnTo>
                    <a:pt x="11090" y="35026"/>
                  </a:lnTo>
                  <a:cubicBezTo>
                    <a:pt x="10786" y="34482"/>
                    <a:pt x="10525" y="33938"/>
                    <a:pt x="10264" y="33395"/>
                  </a:cubicBezTo>
                  <a:lnTo>
                    <a:pt x="10242" y="33351"/>
                  </a:lnTo>
                  <a:cubicBezTo>
                    <a:pt x="9938" y="32699"/>
                    <a:pt x="9590" y="32090"/>
                    <a:pt x="9242" y="31503"/>
                  </a:cubicBezTo>
                  <a:cubicBezTo>
                    <a:pt x="9024" y="31112"/>
                    <a:pt x="8807" y="30720"/>
                    <a:pt x="8590" y="30329"/>
                  </a:cubicBezTo>
                  <a:lnTo>
                    <a:pt x="8437" y="30024"/>
                  </a:lnTo>
                  <a:cubicBezTo>
                    <a:pt x="8220" y="29633"/>
                    <a:pt x="7981" y="29176"/>
                    <a:pt x="7742" y="28741"/>
                  </a:cubicBezTo>
                  <a:cubicBezTo>
                    <a:pt x="7633" y="28546"/>
                    <a:pt x="7546" y="28350"/>
                    <a:pt x="7459" y="28154"/>
                  </a:cubicBezTo>
                  <a:cubicBezTo>
                    <a:pt x="7263" y="27763"/>
                    <a:pt x="7067" y="27393"/>
                    <a:pt x="6915" y="27067"/>
                  </a:cubicBezTo>
                  <a:cubicBezTo>
                    <a:pt x="6654" y="26523"/>
                    <a:pt x="6350" y="25915"/>
                    <a:pt x="5980" y="25197"/>
                  </a:cubicBezTo>
                  <a:cubicBezTo>
                    <a:pt x="5937" y="25175"/>
                    <a:pt x="5872" y="25132"/>
                    <a:pt x="5828" y="25110"/>
                  </a:cubicBezTo>
                  <a:cubicBezTo>
                    <a:pt x="5698" y="25001"/>
                    <a:pt x="5589" y="24849"/>
                    <a:pt x="5502" y="24697"/>
                  </a:cubicBezTo>
                  <a:cubicBezTo>
                    <a:pt x="5480" y="24675"/>
                    <a:pt x="5480" y="24632"/>
                    <a:pt x="5458" y="24610"/>
                  </a:cubicBezTo>
                  <a:lnTo>
                    <a:pt x="5458" y="24588"/>
                  </a:lnTo>
                  <a:lnTo>
                    <a:pt x="5350" y="24349"/>
                  </a:lnTo>
                  <a:cubicBezTo>
                    <a:pt x="5263" y="24197"/>
                    <a:pt x="5197" y="24045"/>
                    <a:pt x="5110" y="23914"/>
                  </a:cubicBezTo>
                  <a:cubicBezTo>
                    <a:pt x="5067" y="23849"/>
                    <a:pt x="5023" y="23784"/>
                    <a:pt x="4980" y="23718"/>
                  </a:cubicBezTo>
                  <a:cubicBezTo>
                    <a:pt x="4893" y="23588"/>
                    <a:pt x="4806" y="23458"/>
                    <a:pt x="4719" y="23327"/>
                  </a:cubicBezTo>
                  <a:lnTo>
                    <a:pt x="4719" y="23284"/>
                  </a:lnTo>
                  <a:cubicBezTo>
                    <a:pt x="4610" y="23023"/>
                    <a:pt x="4545" y="22740"/>
                    <a:pt x="4567" y="22436"/>
                  </a:cubicBezTo>
                  <a:cubicBezTo>
                    <a:pt x="4567" y="22305"/>
                    <a:pt x="4610" y="22175"/>
                    <a:pt x="4654" y="22044"/>
                  </a:cubicBezTo>
                  <a:lnTo>
                    <a:pt x="4654" y="22022"/>
                  </a:lnTo>
                  <a:cubicBezTo>
                    <a:pt x="4676" y="21957"/>
                    <a:pt x="4719" y="21892"/>
                    <a:pt x="4741" y="21848"/>
                  </a:cubicBezTo>
                  <a:cubicBezTo>
                    <a:pt x="4763" y="21783"/>
                    <a:pt x="4806" y="21740"/>
                    <a:pt x="4850" y="21696"/>
                  </a:cubicBezTo>
                  <a:cubicBezTo>
                    <a:pt x="4937" y="21566"/>
                    <a:pt x="5023" y="21457"/>
                    <a:pt x="5154" y="21370"/>
                  </a:cubicBezTo>
                  <a:cubicBezTo>
                    <a:pt x="5219" y="21283"/>
                    <a:pt x="5328" y="21218"/>
                    <a:pt x="5415" y="21153"/>
                  </a:cubicBezTo>
                  <a:cubicBezTo>
                    <a:pt x="5676" y="21000"/>
                    <a:pt x="5937" y="20848"/>
                    <a:pt x="6198" y="20718"/>
                  </a:cubicBezTo>
                  <a:lnTo>
                    <a:pt x="6459" y="20587"/>
                  </a:lnTo>
                  <a:lnTo>
                    <a:pt x="6698" y="20479"/>
                  </a:lnTo>
                  <a:lnTo>
                    <a:pt x="6828" y="20413"/>
                  </a:lnTo>
                  <a:lnTo>
                    <a:pt x="7067" y="20283"/>
                  </a:lnTo>
                  <a:lnTo>
                    <a:pt x="7111" y="20261"/>
                  </a:lnTo>
                  <a:cubicBezTo>
                    <a:pt x="7220" y="20196"/>
                    <a:pt x="7328" y="20152"/>
                    <a:pt x="7437" y="20087"/>
                  </a:cubicBezTo>
                  <a:cubicBezTo>
                    <a:pt x="7589" y="20000"/>
                    <a:pt x="7785" y="19913"/>
                    <a:pt x="7981" y="19783"/>
                  </a:cubicBezTo>
                  <a:lnTo>
                    <a:pt x="8546" y="19457"/>
                  </a:lnTo>
                  <a:lnTo>
                    <a:pt x="8720" y="19348"/>
                  </a:lnTo>
                  <a:lnTo>
                    <a:pt x="9003" y="19196"/>
                  </a:lnTo>
                  <a:lnTo>
                    <a:pt x="9590" y="18848"/>
                  </a:lnTo>
                  <a:lnTo>
                    <a:pt x="9851" y="18696"/>
                  </a:lnTo>
                  <a:lnTo>
                    <a:pt x="10090" y="18565"/>
                  </a:lnTo>
                  <a:lnTo>
                    <a:pt x="10307" y="18435"/>
                  </a:lnTo>
                  <a:lnTo>
                    <a:pt x="10329" y="18413"/>
                  </a:lnTo>
                  <a:lnTo>
                    <a:pt x="10438" y="18348"/>
                  </a:lnTo>
                  <a:lnTo>
                    <a:pt x="11047" y="17956"/>
                  </a:lnTo>
                  <a:lnTo>
                    <a:pt x="11112" y="17913"/>
                  </a:lnTo>
                  <a:lnTo>
                    <a:pt x="11177" y="17869"/>
                  </a:lnTo>
                  <a:lnTo>
                    <a:pt x="11199" y="17847"/>
                  </a:lnTo>
                  <a:cubicBezTo>
                    <a:pt x="11460" y="17695"/>
                    <a:pt x="11699" y="17543"/>
                    <a:pt x="11938" y="17391"/>
                  </a:cubicBezTo>
                  <a:cubicBezTo>
                    <a:pt x="12112" y="17282"/>
                    <a:pt x="12286" y="17173"/>
                    <a:pt x="12460" y="17065"/>
                  </a:cubicBezTo>
                  <a:lnTo>
                    <a:pt x="12590" y="16978"/>
                  </a:lnTo>
                  <a:lnTo>
                    <a:pt x="12677" y="16912"/>
                  </a:lnTo>
                  <a:lnTo>
                    <a:pt x="13395" y="16478"/>
                  </a:lnTo>
                  <a:cubicBezTo>
                    <a:pt x="14026" y="16086"/>
                    <a:pt x="14504" y="15782"/>
                    <a:pt x="15026" y="15477"/>
                  </a:cubicBezTo>
                  <a:lnTo>
                    <a:pt x="15635" y="15129"/>
                  </a:lnTo>
                  <a:lnTo>
                    <a:pt x="16526" y="14608"/>
                  </a:lnTo>
                  <a:lnTo>
                    <a:pt x="17526" y="13999"/>
                  </a:lnTo>
                  <a:lnTo>
                    <a:pt x="17983" y="13738"/>
                  </a:lnTo>
                  <a:lnTo>
                    <a:pt x="18200" y="13607"/>
                  </a:lnTo>
                  <a:lnTo>
                    <a:pt x="18527" y="13390"/>
                  </a:lnTo>
                  <a:cubicBezTo>
                    <a:pt x="18831" y="13216"/>
                    <a:pt x="19201" y="12999"/>
                    <a:pt x="19657" y="12738"/>
                  </a:cubicBezTo>
                  <a:lnTo>
                    <a:pt x="20288" y="12368"/>
                  </a:lnTo>
                  <a:lnTo>
                    <a:pt x="20331" y="12346"/>
                  </a:lnTo>
                  <a:lnTo>
                    <a:pt x="20875" y="12042"/>
                  </a:lnTo>
                  <a:lnTo>
                    <a:pt x="21701" y="11563"/>
                  </a:lnTo>
                  <a:cubicBezTo>
                    <a:pt x="22419" y="11128"/>
                    <a:pt x="23136" y="10694"/>
                    <a:pt x="23876" y="10280"/>
                  </a:cubicBezTo>
                  <a:lnTo>
                    <a:pt x="24702" y="9824"/>
                  </a:lnTo>
                  <a:lnTo>
                    <a:pt x="24963" y="9672"/>
                  </a:lnTo>
                  <a:lnTo>
                    <a:pt x="25072" y="9628"/>
                  </a:lnTo>
                  <a:lnTo>
                    <a:pt x="25202" y="9563"/>
                  </a:lnTo>
                  <a:cubicBezTo>
                    <a:pt x="25789" y="9237"/>
                    <a:pt x="26376" y="8911"/>
                    <a:pt x="26963" y="8584"/>
                  </a:cubicBezTo>
                  <a:lnTo>
                    <a:pt x="27333" y="8367"/>
                  </a:lnTo>
                  <a:lnTo>
                    <a:pt x="27398" y="8323"/>
                  </a:lnTo>
                  <a:lnTo>
                    <a:pt x="27485" y="8280"/>
                  </a:lnTo>
                  <a:lnTo>
                    <a:pt x="27746" y="8128"/>
                  </a:lnTo>
                  <a:cubicBezTo>
                    <a:pt x="27942" y="8019"/>
                    <a:pt x="28181" y="7889"/>
                    <a:pt x="28420" y="7758"/>
                  </a:cubicBezTo>
                  <a:lnTo>
                    <a:pt x="28616" y="7649"/>
                  </a:lnTo>
                  <a:lnTo>
                    <a:pt x="28703" y="7606"/>
                  </a:lnTo>
                  <a:cubicBezTo>
                    <a:pt x="28877" y="7497"/>
                    <a:pt x="29029" y="7410"/>
                    <a:pt x="29203" y="7323"/>
                  </a:cubicBezTo>
                  <a:lnTo>
                    <a:pt x="30008" y="6932"/>
                  </a:lnTo>
                  <a:lnTo>
                    <a:pt x="30529" y="6649"/>
                  </a:lnTo>
                  <a:cubicBezTo>
                    <a:pt x="30986" y="6432"/>
                    <a:pt x="31356" y="6236"/>
                    <a:pt x="31704" y="6084"/>
                  </a:cubicBezTo>
                  <a:cubicBezTo>
                    <a:pt x="32226" y="5845"/>
                    <a:pt x="32747" y="5605"/>
                    <a:pt x="33291" y="5366"/>
                  </a:cubicBezTo>
                  <a:cubicBezTo>
                    <a:pt x="33487" y="5279"/>
                    <a:pt x="33704" y="5192"/>
                    <a:pt x="33900" y="5105"/>
                  </a:cubicBezTo>
                  <a:lnTo>
                    <a:pt x="34030" y="5040"/>
                  </a:lnTo>
                  <a:lnTo>
                    <a:pt x="34291" y="4888"/>
                  </a:lnTo>
                  <a:lnTo>
                    <a:pt x="34378" y="4844"/>
                  </a:lnTo>
                  <a:lnTo>
                    <a:pt x="34400" y="4823"/>
                  </a:lnTo>
                  <a:lnTo>
                    <a:pt x="34465" y="4801"/>
                  </a:lnTo>
                  <a:cubicBezTo>
                    <a:pt x="34574" y="4736"/>
                    <a:pt x="34704" y="4692"/>
                    <a:pt x="34835" y="4670"/>
                  </a:cubicBezTo>
                  <a:cubicBezTo>
                    <a:pt x="34934" y="4652"/>
                    <a:pt x="35033" y="4642"/>
                    <a:pt x="35130" y="4642"/>
                  </a:cubicBezTo>
                  <a:close/>
                  <a:moveTo>
                    <a:pt x="48501" y="30514"/>
                  </a:moveTo>
                  <a:cubicBezTo>
                    <a:pt x="48555" y="30514"/>
                    <a:pt x="48610" y="30524"/>
                    <a:pt x="48664" y="30546"/>
                  </a:cubicBezTo>
                  <a:cubicBezTo>
                    <a:pt x="48773" y="30590"/>
                    <a:pt x="48882" y="30677"/>
                    <a:pt x="48925" y="30785"/>
                  </a:cubicBezTo>
                  <a:cubicBezTo>
                    <a:pt x="48969" y="30894"/>
                    <a:pt x="48969" y="31025"/>
                    <a:pt x="48925" y="31133"/>
                  </a:cubicBezTo>
                  <a:cubicBezTo>
                    <a:pt x="48903" y="31199"/>
                    <a:pt x="48860" y="31264"/>
                    <a:pt x="48795" y="31329"/>
                  </a:cubicBezTo>
                  <a:cubicBezTo>
                    <a:pt x="48316" y="31612"/>
                    <a:pt x="47816" y="31894"/>
                    <a:pt x="47403" y="32112"/>
                  </a:cubicBezTo>
                  <a:lnTo>
                    <a:pt x="46946" y="32394"/>
                  </a:lnTo>
                  <a:cubicBezTo>
                    <a:pt x="46229" y="32764"/>
                    <a:pt x="45511" y="33177"/>
                    <a:pt x="44794" y="33569"/>
                  </a:cubicBezTo>
                  <a:lnTo>
                    <a:pt x="44685" y="33612"/>
                  </a:lnTo>
                  <a:lnTo>
                    <a:pt x="44641" y="33656"/>
                  </a:lnTo>
                  <a:cubicBezTo>
                    <a:pt x="44228" y="33873"/>
                    <a:pt x="43793" y="34090"/>
                    <a:pt x="43380" y="34308"/>
                  </a:cubicBezTo>
                  <a:lnTo>
                    <a:pt x="41945" y="35047"/>
                  </a:lnTo>
                  <a:cubicBezTo>
                    <a:pt x="41641" y="35199"/>
                    <a:pt x="41358" y="35352"/>
                    <a:pt x="41054" y="35504"/>
                  </a:cubicBezTo>
                  <a:lnTo>
                    <a:pt x="40836" y="35613"/>
                  </a:lnTo>
                  <a:lnTo>
                    <a:pt x="40814" y="35634"/>
                  </a:lnTo>
                  <a:cubicBezTo>
                    <a:pt x="40271" y="35917"/>
                    <a:pt x="39706" y="36200"/>
                    <a:pt x="39140" y="36504"/>
                  </a:cubicBezTo>
                  <a:lnTo>
                    <a:pt x="38836" y="36635"/>
                  </a:lnTo>
                  <a:lnTo>
                    <a:pt x="38792" y="36656"/>
                  </a:lnTo>
                  <a:cubicBezTo>
                    <a:pt x="38009" y="37069"/>
                    <a:pt x="37205" y="37461"/>
                    <a:pt x="36422" y="37874"/>
                  </a:cubicBezTo>
                  <a:lnTo>
                    <a:pt x="35639" y="38287"/>
                  </a:lnTo>
                  <a:cubicBezTo>
                    <a:pt x="35074" y="38592"/>
                    <a:pt x="34422" y="38939"/>
                    <a:pt x="33791" y="39266"/>
                  </a:cubicBezTo>
                  <a:cubicBezTo>
                    <a:pt x="32856" y="39722"/>
                    <a:pt x="31943" y="40201"/>
                    <a:pt x="31073" y="40679"/>
                  </a:cubicBezTo>
                  <a:cubicBezTo>
                    <a:pt x="30051" y="41201"/>
                    <a:pt x="29051" y="41723"/>
                    <a:pt x="28094" y="42223"/>
                  </a:cubicBezTo>
                  <a:lnTo>
                    <a:pt x="27594" y="42462"/>
                  </a:lnTo>
                  <a:lnTo>
                    <a:pt x="27116" y="42701"/>
                  </a:lnTo>
                  <a:lnTo>
                    <a:pt x="26659" y="42919"/>
                  </a:lnTo>
                  <a:lnTo>
                    <a:pt x="25702" y="43397"/>
                  </a:lnTo>
                  <a:lnTo>
                    <a:pt x="25267" y="43636"/>
                  </a:lnTo>
                  <a:cubicBezTo>
                    <a:pt x="24941" y="43788"/>
                    <a:pt x="24615" y="43962"/>
                    <a:pt x="24311" y="44136"/>
                  </a:cubicBezTo>
                  <a:lnTo>
                    <a:pt x="23897" y="44354"/>
                  </a:lnTo>
                  <a:lnTo>
                    <a:pt x="22549" y="45071"/>
                  </a:lnTo>
                  <a:cubicBezTo>
                    <a:pt x="22201" y="45267"/>
                    <a:pt x="21854" y="45441"/>
                    <a:pt x="21506" y="45615"/>
                  </a:cubicBezTo>
                  <a:lnTo>
                    <a:pt x="21484" y="45615"/>
                  </a:lnTo>
                  <a:lnTo>
                    <a:pt x="21158" y="45789"/>
                  </a:lnTo>
                  <a:lnTo>
                    <a:pt x="20875" y="45919"/>
                  </a:lnTo>
                  <a:cubicBezTo>
                    <a:pt x="20636" y="46050"/>
                    <a:pt x="20397" y="46159"/>
                    <a:pt x="20157" y="46267"/>
                  </a:cubicBezTo>
                  <a:lnTo>
                    <a:pt x="19962" y="46354"/>
                  </a:lnTo>
                  <a:lnTo>
                    <a:pt x="19788" y="46463"/>
                  </a:lnTo>
                  <a:lnTo>
                    <a:pt x="19418" y="46637"/>
                  </a:lnTo>
                  <a:cubicBezTo>
                    <a:pt x="19049" y="46811"/>
                    <a:pt x="18679" y="47007"/>
                    <a:pt x="18331" y="47181"/>
                  </a:cubicBezTo>
                  <a:lnTo>
                    <a:pt x="18287" y="47202"/>
                  </a:lnTo>
                  <a:cubicBezTo>
                    <a:pt x="17940" y="47398"/>
                    <a:pt x="17592" y="47572"/>
                    <a:pt x="17244" y="47746"/>
                  </a:cubicBezTo>
                  <a:lnTo>
                    <a:pt x="16765" y="47985"/>
                  </a:lnTo>
                  <a:lnTo>
                    <a:pt x="16570" y="48072"/>
                  </a:lnTo>
                  <a:cubicBezTo>
                    <a:pt x="15743" y="48485"/>
                    <a:pt x="14895" y="48920"/>
                    <a:pt x="14069" y="49333"/>
                  </a:cubicBezTo>
                  <a:cubicBezTo>
                    <a:pt x="14015" y="49355"/>
                    <a:pt x="13960" y="49366"/>
                    <a:pt x="13909" y="49366"/>
                  </a:cubicBezTo>
                  <a:cubicBezTo>
                    <a:pt x="13857" y="49366"/>
                    <a:pt x="13808" y="49355"/>
                    <a:pt x="13765" y="49333"/>
                  </a:cubicBezTo>
                  <a:cubicBezTo>
                    <a:pt x="13656" y="49290"/>
                    <a:pt x="13569" y="49225"/>
                    <a:pt x="13525" y="49116"/>
                  </a:cubicBezTo>
                  <a:cubicBezTo>
                    <a:pt x="13482" y="49007"/>
                    <a:pt x="13482" y="48898"/>
                    <a:pt x="13525" y="48790"/>
                  </a:cubicBezTo>
                  <a:cubicBezTo>
                    <a:pt x="13569" y="48681"/>
                    <a:pt x="13634" y="48594"/>
                    <a:pt x="13743" y="48550"/>
                  </a:cubicBezTo>
                  <a:lnTo>
                    <a:pt x="15178" y="47833"/>
                  </a:lnTo>
                  <a:lnTo>
                    <a:pt x="15461" y="47702"/>
                  </a:lnTo>
                  <a:lnTo>
                    <a:pt x="16396" y="47224"/>
                  </a:lnTo>
                  <a:lnTo>
                    <a:pt x="16657" y="47094"/>
                  </a:lnTo>
                  <a:lnTo>
                    <a:pt x="16939" y="46963"/>
                  </a:lnTo>
                  <a:cubicBezTo>
                    <a:pt x="17222" y="46833"/>
                    <a:pt x="17505" y="46680"/>
                    <a:pt x="17766" y="46528"/>
                  </a:cubicBezTo>
                  <a:lnTo>
                    <a:pt x="17874" y="46485"/>
                  </a:lnTo>
                  <a:lnTo>
                    <a:pt x="18244" y="46311"/>
                  </a:lnTo>
                  <a:lnTo>
                    <a:pt x="18483" y="46180"/>
                  </a:lnTo>
                  <a:lnTo>
                    <a:pt x="18548" y="46137"/>
                  </a:lnTo>
                  <a:cubicBezTo>
                    <a:pt x="18809" y="46028"/>
                    <a:pt x="19049" y="45876"/>
                    <a:pt x="19331" y="45745"/>
                  </a:cubicBezTo>
                  <a:lnTo>
                    <a:pt x="19462" y="45680"/>
                  </a:lnTo>
                  <a:lnTo>
                    <a:pt x="19831" y="45506"/>
                  </a:lnTo>
                  <a:lnTo>
                    <a:pt x="19940" y="45463"/>
                  </a:lnTo>
                  <a:lnTo>
                    <a:pt x="20353" y="45224"/>
                  </a:lnTo>
                  <a:cubicBezTo>
                    <a:pt x="20505" y="45158"/>
                    <a:pt x="20679" y="45071"/>
                    <a:pt x="20832" y="44984"/>
                  </a:cubicBezTo>
                  <a:lnTo>
                    <a:pt x="21158" y="44810"/>
                  </a:lnTo>
                  <a:lnTo>
                    <a:pt x="21201" y="44789"/>
                  </a:lnTo>
                  <a:cubicBezTo>
                    <a:pt x="21527" y="44615"/>
                    <a:pt x="21875" y="44441"/>
                    <a:pt x="22201" y="44245"/>
                  </a:cubicBezTo>
                  <a:lnTo>
                    <a:pt x="22223" y="44245"/>
                  </a:lnTo>
                  <a:lnTo>
                    <a:pt x="22897" y="43897"/>
                  </a:lnTo>
                  <a:lnTo>
                    <a:pt x="23571" y="43528"/>
                  </a:lnTo>
                  <a:lnTo>
                    <a:pt x="23941" y="43310"/>
                  </a:lnTo>
                  <a:cubicBezTo>
                    <a:pt x="24245" y="43158"/>
                    <a:pt x="24593" y="42962"/>
                    <a:pt x="24919" y="42810"/>
                  </a:cubicBezTo>
                  <a:lnTo>
                    <a:pt x="25333" y="42593"/>
                  </a:lnTo>
                  <a:lnTo>
                    <a:pt x="26289" y="42092"/>
                  </a:lnTo>
                  <a:lnTo>
                    <a:pt x="26768" y="41853"/>
                  </a:lnTo>
                  <a:cubicBezTo>
                    <a:pt x="27094" y="41679"/>
                    <a:pt x="27420" y="41505"/>
                    <a:pt x="27724" y="41353"/>
                  </a:cubicBezTo>
                  <a:lnTo>
                    <a:pt x="28485" y="40940"/>
                  </a:lnTo>
                  <a:lnTo>
                    <a:pt x="29247" y="40527"/>
                  </a:lnTo>
                  <a:cubicBezTo>
                    <a:pt x="29790" y="40244"/>
                    <a:pt x="30312" y="39940"/>
                    <a:pt x="30834" y="39679"/>
                  </a:cubicBezTo>
                  <a:lnTo>
                    <a:pt x="30986" y="39614"/>
                  </a:lnTo>
                  <a:lnTo>
                    <a:pt x="32073" y="39005"/>
                  </a:lnTo>
                  <a:cubicBezTo>
                    <a:pt x="32465" y="38787"/>
                    <a:pt x="32856" y="38592"/>
                    <a:pt x="33269" y="38374"/>
                  </a:cubicBezTo>
                  <a:lnTo>
                    <a:pt x="33400" y="38309"/>
                  </a:lnTo>
                  <a:cubicBezTo>
                    <a:pt x="33835" y="38070"/>
                    <a:pt x="34269" y="37831"/>
                    <a:pt x="34726" y="37613"/>
                  </a:cubicBezTo>
                  <a:lnTo>
                    <a:pt x="34878" y="37526"/>
                  </a:lnTo>
                  <a:cubicBezTo>
                    <a:pt x="35683" y="37091"/>
                    <a:pt x="36531" y="36635"/>
                    <a:pt x="37357" y="36200"/>
                  </a:cubicBezTo>
                  <a:lnTo>
                    <a:pt x="38009" y="35874"/>
                  </a:lnTo>
                  <a:lnTo>
                    <a:pt x="38227" y="35765"/>
                  </a:lnTo>
                  <a:lnTo>
                    <a:pt x="38292" y="35743"/>
                  </a:lnTo>
                  <a:cubicBezTo>
                    <a:pt x="38879" y="35439"/>
                    <a:pt x="39510" y="35112"/>
                    <a:pt x="40140" y="34786"/>
                  </a:cubicBezTo>
                  <a:cubicBezTo>
                    <a:pt x="40945" y="34373"/>
                    <a:pt x="41771" y="33938"/>
                    <a:pt x="42619" y="33503"/>
                  </a:cubicBezTo>
                  <a:lnTo>
                    <a:pt x="42989" y="33329"/>
                  </a:lnTo>
                  <a:cubicBezTo>
                    <a:pt x="43663" y="32982"/>
                    <a:pt x="44337" y="32612"/>
                    <a:pt x="44946" y="32286"/>
                  </a:cubicBezTo>
                  <a:lnTo>
                    <a:pt x="44968" y="32286"/>
                  </a:lnTo>
                  <a:lnTo>
                    <a:pt x="45598" y="31938"/>
                  </a:lnTo>
                  <a:lnTo>
                    <a:pt x="45794" y="31851"/>
                  </a:lnTo>
                  <a:lnTo>
                    <a:pt x="45859" y="31807"/>
                  </a:lnTo>
                  <a:cubicBezTo>
                    <a:pt x="46251" y="31612"/>
                    <a:pt x="46642" y="31394"/>
                    <a:pt x="47033" y="31199"/>
                  </a:cubicBezTo>
                  <a:lnTo>
                    <a:pt x="48121" y="30655"/>
                  </a:lnTo>
                  <a:lnTo>
                    <a:pt x="48338" y="30546"/>
                  </a:lnTo>
                  <a:cubicBezTo>
                    <a:pt x="48392" y="30524"/>
                    <a:pt x="48447" y="30514"/>
                    <a:pt x="48501" y="30514"/>
                  </a:cubicBezTo>
                  <a:close/>
                  <a:moveTo>
                    <a:pt x="46294" y="35455"/>
                  </a:moveTo>
                  <a:cubicBezTo>
                    <a:pt x="46359" y="35455"/>
                    <a:pt x="46424" y="35471"/>
                    <a:pt x="46490" y="35504"/>
                  </a:cubicBezTo>
                  <a:cubicBezTo>
                    <a:pt x="46772" y="35613"/>
                    <a:pt x="46903" y="35917"/>
                    <a:pt x="46794" y="36178"/>
                  </a:cubicBezTo>
                  <a:cubicBezTo>
                    <a:pt x="46751" y="36265"/>
                    <a:pt x="46685" y="36330"/>
                    <a:pt x="46620" y="36395"/>
                  </a:cubicBezTo>
                  <a:cubicBezTo>
                    <a:pt x="46555" y="36461"/>
                    <a:pt x="46468" y="36504"/>
                    <a:pt x="46403" y="36548"/>
                  </a:cubicBezTo>
                  <a:lnTo>
                    <a:pt x="46381" y="36548"/>
                  </a:lnTo>
                  <a:cubicBezTo>
                    <a:pt x="46229" y="36635"/>
                    <a:pt x="46120" y="36700"/>
                    <a:pt x="46011" y="36743"/>
                  </a:cubicBezTo>
                  <a:cubicBezTo>
                    <a:pt x="45859" y="36830"/>
                    <a:pt x="45707" y="36917"/>
                    <a:pt x="45511" y="37026"/>
                  </a:cubicBezTo>
                  <a:lnTo>
                    <a:pt x="45229" y="37156"/>
                  </a:lnTo>
                  <a:cubicBezTo>
                    <a:pt x="44968" y="37287"/>
                    <a:pt x="44685" y="37417"/>
                    <a:pt x="44424" y="37570"/>
                  </a:cubicBezTo>
                  <a:lnTo>
                    <a:pt x="42902" y="38374"/>
                  </a:lnTo>
                  <a:lnTo>
                    <a:pt x="42793" y="38439"/>
                  </a:lnTo>
                  <a:lnTo>
                    <a:pt x="42728" y="38461"/>
                  </a:lnTo>
                  <a:cubicBezTo>
                    <a:pt x="42445" y="38613"/>
                    <a:pt x="42163" y="38766"/>
                    <a:pt x="41858" y="38918"/>
                  </a:cubicBezTo>
                  <a:lnTo>
                    <a:pt x="41684" y="39005"/>
                  </a:lnTo>
                  <a:cubicBezTo>
                    <a:pt x="41336" y="39179"/>
                    <a:pt x="41010" y="39331"/>
                    <a:pt x="40662" y="39483"/>
                  </a:cubicBezTo>
                  <a:cubicBezTo>
                    <a:pt x="40119" y="39744"/>
                    <a:pt x="39553" y="40027"/>
                    <a:pt x="39010" y="40288"/>
                  </a:cubicBezTo>
                  <a:lnTo>
                    <a:pt x="38879" y="40353"/>
                  </a:lnTo>
                  <a:cubicBezTo>
                    <a:pt x="37966" y="40809"/>
                    <a:pt x="37009" y="41288"/>
                    <a:pt x="36031" y="41788"/>
                  </a:cubicBezTo>
                  <a:cubicBezTo>
                    <a:pt x="35291" y="42179"/>
                    <a:pt x="34617" y="42527"/>
                    <a:pt x="33922" y="42875"/>
                  </a:cubicBezTo>
                  <a:lnTo>
                    <a:pt x="33247" y="43201"/>
                  </a:lnTo>
                  <a:lnTo>
                    <a:pt x="31486" y="44093"/>
                  </a:lnTo>
                  <a:lnTo>
                    <a:pt x="30356" y="44658"/>
                  </a:lnTo>
                  <a:cubicBezTo>
                    <a:pt x="29442" y="45115"/>
                    <a:pt x="28572" y="45571"/>
                    <a:pt x="27746" y="46028"/>
                  </a:cubicBezTo>
                  <a:lnTo>
                    <a:pt x="27529" y="46159"/>
                  </a:lnTo>
                  <a:lnTo>
                    <a:pt x="27311" y="46267"/>
                  </a:lnTo>
                  <a:cubicBezTo>
                    <a:pt x="27007" y="46463"/>
                    <a:pt x="26681" y="46637"/>
                    <a:pt x="26355" y="46811"/>
                  </a:cubicBezTo>
                  <a:lnTo>
                    <a:pt x="25898" y="47072"/>
                  </a:lnTo>
                  <a:cubicBezTo>
                    <a:pt x="25594" y="47224"/>
                    <a:pt x="25246" y="47420"/>
                    <a:pt x="24919" y="47594"/>
                  </a:cubicBezTo>
                  <a:lnTo>
                    <a:pt x="24158" y="48007"/>
                  </a:lnTo>
                  <a:lnTo>
                    <a:pt x="23963" y="48094"/>
                  </a:lnTo>
                  <a:lnTo>
                    <a:pt x="23919" y="48116"/>
                  </a:lnTo>
                  <a:cubicBezTo>
                    <a:pt x="23332" y="48442"/>
                    <a:pt x="22723" y="48746"/>
                    <a:pt x="22114" y="49072"/>
                  </a:cubicBezTo>
                  <a:cubicBezTo>
                    <a:pt x="21788" y="49225"/>
                    <a:pt x="21462" y="49398"/>
                    <a:pt x="21158" y="49551"/>
                  </a:cubicBezTo>
                  <a:cubicBezTo>
                    <a:pt x="20549" y="49855"/>
                    <a:pt x="19918" y="50160"/>
                    <a:pt x="19309" y="50464"/>
                  </a:cubicBezTo>
                  <a:cubicBezTo>
                    <a:pt x="18831" y="50681"/>
                    <a:pt x="18331" y="50899"/>
                    <a:pt x="17896" y="51095"/>
                  </a:cubicBezTo>
                  <a:cubicBezTo>
                    <a:pt x="17374" y="51334"/>
                    <a:pt x="16852" y="51573"/>
                    <a:pt x="16352" y="51834"/>
                  </a:cubicBezTo>
                  <a:cubicBezTo>
                    <a:pt x="16309" y="51845"/>
                    <a:pt x="16260" y="51850"/>
                    <a:pt x="16208" y="51850"/>
                  </a:cubicBezTo>
                  <a:cubicBezTo>
                    <a:pt x="16157" y="51850"/>
                    <a:pt x="16102" y="51845"/>
                    <a:pt x="16048" y="51834"/>
                  </a:cubicBezTo>
                  <a:cubicBezTo>
                    <a:pt x="15939" y="51790"/>
                    <a:pt x="15852" y="51703"/>
                    <a:pt x="15787" y="51595"/>
                  </a:cubicBezTo>
                  <a:cubicBezTo>
                    <a:pt x="15722" y="51377"/>
                    <a:pt x="15809" y="51138"/>
                    <a:pt x="16026" y="51051"/>
                  </a:cubicBezTo>
                  <a:cubicBezTo>
                    <a:pt x="16439" y="50855"/>
                    <a:pt x="16809" y="50660"/>
                    <a:pt x="17200" y="50507"/>
                  </a:cubicBezTo>
                  <a:lnTo>
                    <a:pt x="17244" y="50486"/>
                  </a:lnTo>
                  <a:lnTo>
                    <a:pt x="17265" y="50486"/>
                  </a:lnTo>
                  <a:lnTo>
                    <a:pt x="18418" y="49964"/>
                  </a:lnTo>
                  <a:cubicBezTo>
                    <a:pt x="18766" y="49812"/>
                    <a:pt x="19135" y="49659"/>
                    <a:pt x="19505" y="49485"/>
                  </a:cubicBezTo>
                  <a:lnTo>
                    <a:pt x="19831" y="49333"/>
                  </a:lnTo>
                  <a:cubicBezTo>
                    <a:pt x="20331" y="49094"/>
                    <a:pt x="20701" y="48942"/>
                    <a:pt x="21027" y="48703"/>
                  </a:cubicBezTo>
                  <a:lnTo>
                    <a:pt x="21049" y="48681"/>
                  </a:lnTo>
                  <a:lnTo>
                    <a:pt x="21266" y="48594"/>
                  </a:lnTo>
                  <a:cubicBezTo>
                    <a:pt x="21658" y="48398"/>
                    <a:pt x="22071" y="48181"/>
                    <a:pt x="22462" y="47985"/>
                  </a:cubicBezTo>
                  <a:lnTo>
                    <a:pt x="23941" y="47224"/>
                  </a:lnTo>
                  <a:cubicBezTo>
                    <a:pt x="24876" y="46724"/>
                    <a:pt x="25767" y="46246"/>
                    <a:pt x="26615" y="45767"/>
                  </a:cubicBezTo>
                  <a:lnTo>
                    <a:pt x="26985" y="45550"/>
                  </a:lnTo>
                  <a:lnTo>
                    <a:pt x="27029" y="45528"/>
                  </a:lnTo>
                  <a:cubicBezTo>
                    <a:pt x="27333" y="45354"/>
                    <a:pt x="27637" y="45180"/>
                    <a:pt x="27942" y="45028"/>
                  </a:cubicBezTo>
                  <a:lnTo>
                    <a:pt x="28442" y="44745"/>
                  </a:lnTo>
                  <a:cubicBezTo>
                    <a:pt x="28746" y="44571"/>
                    <a:pt x="29073" y="44397"/>
                    <a:pt x="29421" y="44223"/>
                  </a:cubicBezTo>
                  <a:cubicBezTo>
                    <a:pt x="30464" y="43680"/>
                    <a:pt x="31356" y="43223"/>
                    <a:pt x="32204" y="42788"/>
                  </a:cubicBezTo>
                  <a:lnTo>
                    <a:pt x="32486" y="42658"/>
                  </a:lnTo>
                  <a:lnTo>
                    <a:pt x="32552" y="42614"/>
                  </a:lnTo>
                  <a:cubicBezTo>
                    <a:pt x="33378" y="42201"/>
                    <a:pt x="34248" y="41766"/>
                    <a:pt x="35074" y="41310"/>
                  </a:cubicBezTo>
                  <a:lnTo>
                    <a:pt x="37074" y="40222"/>
                  </a:lnTo>
                  <a:lnTo>
                    <a:pt x="37749" y="39853"/>
                  </a:lnTo>
                  <a:lnTo>
                    <a:pt x="39292" y="39026"/>
                  </a:lnTo>
                  <a:cubicBezTo>
                    <a:pt x="39532" y="38896"/>
                    <a:pt x="39792" y="38766"/>
                    <a:pt x="40075" y="38613"/>
                  </a:cubicBezTo>
                  <a:lnTo>
                    <a:pt x="40510" y="38396"/>
                  </a:lnTo>
                  <a:lnTo>
                    <a:pt x="41402" y="37939"/>
                  </a:lnTo>
                  <a:lnTo>
                    <a:pt x="41858" y="37678"/>
                  </a:lnTo>
                  <a:lnTo>
                    <a:pt x="42032" y="37591"/>
                  </a:lnTo>
                  <a:lnTo>
                    <a:pt x="42402" y="37374"/>
                  </a:lnTo>
                  <a:lnTo>
                    <a:pt x="42554" y="37309"/>
                  </a:lnTo>
                  <a:lnTo>
                    <a:pt x="42619" y="37265"/>
                  </a:lnTo>
                  <a:lnTo>
                    <a:pt x="43293" y="36896"/>
                  </a:lnTo>
                  <a:lnTo>
                    <a:pt x="43489" y="36787"/>
                  </a:lnTo>
                  <a:lnTo>
                    <a:pt x="43511" y="36787"/>
                  </a:lnTo>
                  <a:cubicBezTo>
                    <a:pt x="43902" y="36569"/>
                    <a:pt x="44294" y="36374"/>
                    <a:pt x="44685" y="36156"/>
                  </a:cubicBezTo>
                  <a:lnTo>
                    <a:pt x="44837" y="36091"/>
                  </a:lnTo>
                  <a:lnTo>
                    <a:pt x="45424" y="35808"/>
                  </a:lnTo>
                  <a:lnTo>
                    <a:pt x="45772" y="35634"/>
                  </a:lnTo>
                  <a:lnTo>
                    <a:pt x="45816" y="35613"/>
                  </a:lnTo>
                  <a:cubicBezTo>
                    <a:pt x="45903" y="35569"/>
                    <a:pt x="46011" y="35526"/>
                    <a:pt x="46098" y="35504"/>
                  </a:cubicBezTo>
                  <a:cubicBezTo>
                    <a:pt x="46164" y="35471"/>
                    <a:pt x="46229" y="35455"/>
                    <a:pt x="46294" y="35455"/>
                  </a:cubicBezTo>
                  <a:close/>
                  <a:moveTo>
                    <a:pt x="36113" y="0"/>
                  </a:moveTo>
                  <a:cubicBezTo>
                    <a:pt x="35971" y="0"/>
                    <a:pt x="35832" y="40"/>
                    <a:pt x="35705" y="104"/>
                  </a:cubicBezTo>
                  <a:lnTo>
                    <a:pt x="35661" y="126"/>
                  </a:lnTo>
                  <a:cubicBezTo>
                    <a:pt x="35596" y="169"/>
                    <a:pt x="35531" y="191"/>
                    <a:pt x="35465" y="235"/>
                  </a:cubicBezTo>
                  <a:lnTo>
                    <a:pt x="35422" y="256"/>
                  </a:lnTo>
                  <a:lnTo>
                    <a:pt x="35270" y="343"/>
                  </a:lnTo>
                  <a:cubicBezTo>
                    <a:pt x="35139" y="409"/>
                    <a:pt x="34987" y="496"/>
                    <a:pt x="34857" y="561"/>
                  </a:cubicBezTo>
                  <a:lnTo>
                    <a:pt x="34530" y="756"/>
                  </a:lnTo>
                  <a:lnTo>
                    <a:pt x="34487" y="778"/>
                  </a:lnTo>
                  <a:lnTo>
                    <a:pt x="34139" y="974"/>
                  </a:lnTo>
                  <a:lnTo>
                    <a:pt x="33943" y="1083"/>
                  </a:lnTo>
                  <a:lnTo>
                    <a:pt x="33900" y="1104"/>
                  </a:lnTo>
                  <a:cubicBezTo>
                    <a:pt x="33748" y="1191"/>
                    <a:pt x="33617" y="1257"/>
                    <a:pt x="33465" y="1344"/>
                  </a:cubicBezTo>
                  <a:cubicBezTo>
                    <a:pt x="33204" y="1452"/>
                    <a:pt x="32965" y="1583"/>
                    <a:pt x="32726" y="1670"/>
                  </a:cubicBezTo>
                  <a:cubicBezTo>
                    <a:pt x="32443" y="1800"/>
                    <a:pt x="32160" y="1931"/>
                    <a:pt x="31921" y="2039"/>
                  </a:cubicBezTo>
                  <a:cubicBezTo>
                    <a:pt x="31704" y="2170"/>
                    <a:pt x="31464" y="2279"/>
                    <a:pt x="31225" y="2409"/>
                  </a:cubicBezTo>
                  <a:lnTo>
                    <a:pt x="30573" y="2800"/>
                  </a:lnTo>
                  <a:lnTo>
                    <a:pt x="30486" y="2844"/>
                  </a:lnTo>
                  <a:cubicBezTo>
                    <a:pt x="30247" y="2974"/>
                    <a:pt x="30008" y="3127"/>
                    <a:pt x="29768" y="3257"/>
                  </a:cubicBezTo>
                  <a:cubicBezTo>
                    <a:pt x="29312" y="3496"/>
                    <a:pt x="28855" y="3757"/>
                    <a:pt x="28442" y="3975"/>
                  </a:cubicBezTo>
                  <a:lnTo>
                    <a:pt x="28203" y="4083"/>
                  </a:lnTo>
                  <a:lnTo>
                    <a:pt x="27985" y="4170"/>
                  </a:lnTo>
                  <a:lnTo>
                    <a:pt x="27790" y="4279"/>
                  </a:lnTo>
                  <a:lnTo>
                    <a:pt x="27746" y="4301"/>
                  </a:lnTo>
                  <a:lnTo>
                    <a:pt x="27659" y="4323"/>
                  </a:lnTo>
                  <a:lnTo>
                    <a:pt x="27485" y="4410"/>
                  </a:lnTo>
                  <a:lnTo>
                    <a:pt x="27072" y="4627"/>
                  </a:lnTo>
                  <a:lnTo>
                    <a:pt x="26702" y="4823"/>
                  </a:lnTo>
                  <a:cubicBezTo>
                    <a:pt x="26181" y="5084"/>
                    <a:pt x="25637" y="5388"/>
                    <a:pt x="25137" y="5649"/>
                  </a:cubicBezTo>
                  <a:cubicBezTo>
                    <a:pt x="24789" y="5845"/>
                    <a:pt x="24463" y="6040"/>
                    <a:pt x="24180" y="6193"/>
                  </a:cubicBezTo>
                  <a:lnTo>
                    <a:pt x="24158" y="6214"/>
                  </a:lnTo>
                  <a:lnTo>
                    <a:pt x="23593" y="6540"/>
                  </a:lnTo>
                  <a:lnTo>
                    <a:pt x="22288" y="7280"/>
                  </a:lnTo>
                  <a:cubicBezTo>
                    <a:pt x="21962" y="7454"/>
                    <a:pt x="21614" y="7649"/>
                    <a:pt x="21266" y="7823"/>
                  </a:cubicBezTo>
                  <a:lnTo>
                    <a:pt x="21245" y="7823"/>
                  </a:lnTo>
                  <a:lnTo>
                    <a:pt x="21201" y="7845"/>
                  </a:lnTo>
                  <a:lnTo>
                    <a:pt x="21005" y="7954"/>
                  </a:lnTo>
                  <a:lnTo>
                    <a:pt x="20875" y="8019"/>
                  </a:lnTo>
                  <a:cubicBezTo>
                    <a:pt x="20484" y="8215"/>
                    <a:pt x="20136" y="8389"/>
                    <a:pt x="19766" y="8584"/>
                  </a:cubicBezTo>
                  <a:cubicBezTo>
                    <a:pt x="19309" y="8845"/>
                    <a:pt x="18831" y="9128"/>
                    <a:pt x="18440" y="9367"/>
                  </a:cubicBezTo>
                  <a:cubicBezTo>
                    <a:pt x="18005" y="9606"/>
                    <a:pt x="17592" y="9846"/>
                    <a:pt x="17179" y="10085"/>
                  </a:cubicBezTo>
                  <a:lnTo>
                    <a:pt x="17157" y="10107"/>
                  </a:lnTo>
                  <a:cubicBezTo>
                    <a:pt x="17113" y="10128"/>
                    <a:pt x="17070" y="10150"/>
                    <a:pt x="17026" y="10172"/>
                  </a:cubicBezTo>
                  <a:cubicBezTo>
                    <a:pt x="16983" y="10193"/>
                    <a:pt x="16939" y="10237"/>
                    <a:pt x="16896" y="10259"/>
                  </a:cubicBezTo>
                  <a:lnTo>
                    <a:pt x="16157" y="10715"/>
                  </a:lnTo>
                  <a:lnTo>
                    <a:pt x="16070" y="10759"/>
                  </a:lnTo>
                  <a:lnTo>
                    <a:pt x="15939" y="10824"/>
                  </a:lnTo>
                  <a:lnTo>
                    <a:pt x="15917" y="10824"/>
                  </a:lnTo>
                  <a:cubicBezTo>
                    <a:pt x="15874" y="10846"/>
                    <a:pt x="15852" y="10868"/>
                    <a:pt x="15809" y="10889"/>
                  </a:cubicBezTo>
                  <a:cubicBezTo>
                    <a:pt x="15591" y="11020"/>
                    <a:pt x="15374" y="11128"/>
                    <a:pt x="15178" y="11259"/>
                  </a:cubicBezTo>
                  <a:lnTo>
                    <a:pt x="14961" y="11368"/>
                  </a:lnTo>
                  <a:cubicBezTo>
                    <a:pt x="14547" y="11607"/>
                    <a:pt x="14113" y="11868"/>
                    <a:pt x="13743" y="12085"/>
                  </a:cubicBezTo>
                  <a:lnTo>
                    <a:pt x="13678" y="12107"/>
                  </a:lnTo>
                  <a:lnTo>
                    <a:pt x="13634" y="12129"/>
                  </a:lnTo>
                  <a:lnTo>
                    <a:pt x="13591" y="12172"/>
                  </a:lnTo>
                  <a:cubicBezTo>
                    <a:pt x="12460" y="12825"/>
                    <a:pt x="11460" y="13455"/>
                    <a:pt x="10503" y="14064"/>
                  </a:cubicBezTo>
                  <a:lnTo>
                    <a:pt x="10242" y="14238"/>
                  </a:lnTo>
                  <a:lnTo>
                    <a:pt x="10220" y="14238"/>
                  </a:lnTo>
                  <a:lnTo>
                    <a:pt x="10199" y="14260"/>
                  </a:lnTo>
                  <a:cubicBezTo>
                    <a:pt x="9829" y="14521"/>
                    <a:pt x="9416" y="14782"/>
                    <a:pt x="9003" y="15021"/>
                  </a:cubicBezTo>
                  <a:cubicBezTo>
                    <a:pt x="8394" y="15390"/>
                    <a:pt x="7937" y="15673"/>
                    <a:pt x="7459" y="15977"/>
                  </a:cubicBezTo>
                  <a:cubicBezTo>
                    <a:pt x="7133" y="16217"/>
                    <a:pt x="6785" y="16434"/>
                    <a:pt x="6480" y="16652"/>
                  </a:cubicBezTo>
                  <a:lnTo>
                    <a:pt x="6437" y="16673"/>
                  </a:lnTo>
                  <a:lnTo>
                    <a:pt x="6067" y="16956"/>
                  </a:lnTo>
                  <a:cubicBezTo>
                    <a:pt x="5502" y="17326"/>
                    <a:pt x="5023" y="17674"/>
                    <a:pt x="4589" y="18000"/>
                  </a:cubicBezTo>
                  <a:cubicBezTo>
                    <a:pt x="4175" y="18304"/>
                    <a:pt x="3762" y="18609"/>
                    <a:pt x="3349" y="18913"/>
                  </a:cubicBezTo>
                  <a:lnTo>
                    <a:pt x="3197" y="19043"/>
                  </a:lnTo>
                  <a:lnTo>
                    <a:pt x="3132" y="19087"/>
                  </a:lnTo>
                  <a:lnTo>
                    <a:pt x="2849" y="19304"/>
                  </a:lnTo>
                  <a:lnTo>
                    <a:pt x="2566" y="19500"/>
                  </a:lnTo>
                  <a:lnTo>
                    <a:pt x="1849" y="20044"/>
                  </a:lnTo>
                  <a:lnTo>
                    <a:pt x="1544" y="20261"/>
                  </a:lnTo>
                  <a:cubicBezTo>
                    <a:pt x="1197" y="20522"/>
                    <a:pt x="870" y="20783"/>
                    <a:pt x="544" y="21087"/>
                  </a:cubicBezTo>
                  <a:cubicBezTo>
                    <a:pt x="457" y="21174"/>
                    <a:pt x="370" y="21261"/>
                    <a:pt x="283" y="21348"/>
                  </a:cubicBezTo>
                  <a:cubicBezTo>
                    <a:pt x="196" y="21457"/>
                    <a:pt x="131" y="21566"/>
                    <a:pt x="66" y="21674"/>
                  </a:cubicBezTo>
                  <a:cubicBezTo>
                    <a:pt x="22" y="21827"/>
                    <a:pt x="1" y="22001"/>
                    <a:pt x="1" y="22175"/>
                  </a:cubicBezTo>
                  <a:cubicBezTo>
                    <a:pt x="22" y="22262"/>
                    <a:pt x="44" y="22349"/>
                    <a:pt x="66" y="22436"/>
                  </a:cubicBezTo>
                  <a:lnTo>
                    <a:pt x="66" y="22457"/>
                  </a:lnTo>
                  <a:cubicBezTo>
                    <a:pt x="88" y="22501"/>
                    <a:pt x="109" y="22544"/>
                    <a:pt x="131" y="22588"/>
                  </a:cubicBezTo>
                  <a:lnTo>
                    <a:pt x="131" y="22609"/>
                  </a:lnTo>
                  <a:lnTo>
                    <a:pt x="153" y="22631"/>
                  </a:lnTo>
                  <a:cubicBezTo>
                    <a:pt x="240" y="22827"/>
                    <a:pt x="305" y="23001"/>
                    <a:pt x="392" y="23175"/>
                  </a:cubicBezTo>
                  <a:lnTo>
                    <a:pt x="435" y="23327"/>
                  </a:lnTo>
                  <a:cubicBezTo>
                    <a:pt x="827" y="24262"/>
                    <a:pt x="1283" y="25349"/>
                    <a:pt x="1762" y="26436"/>
                  </a:cubicBezTo>
                  <a:cubicBezTo>
                    <a:pt x="2001" y="26937"/>
                    <a:pt x="2240" y="27480"/>
                    <a:pt x="2523" y="28024"/>
                  </a:cubicBezTo>
                  <a:cubicBezTo>
                    <a:pt x="2762" y="28524"/>
                    <a:pt x="2980" y="29046"/>
                    <a:pt x="3219" y="29589"/>
                  </a:cubicBezTo>
                  <a:lnTo>
                    <a:pt x="3458" y="30133"/>
                  </a:lnTo>
                  <a:lnTo>
                    <a:pt x="3458" y="30177"/>
                  </a:lnTo>
                  <a:cubicBezTo>
                    <a:pt x="3828" y="31025"/>
                    <a:pt x="4219" y="31938"/>
                    <a:pt x="4632" y="32808"/>
                  </a:cubicBezTo>
                  <a:cubicBezTo>
                    <a:pt x="4741" y="33025"/>
                    <a:pt x="4850" y="33242"/>
                    <a:pt x="4958" y="33460"/>
                  </a:cubicBezTo>
                  <a:cubicBezTo>
                    <a:pt x="5110" y="33786"/>
                    <a:pt x="5263" y="34112"/>
                    <a:pt x="5415" y="34417"/>
                  </a:cubicBezTo>
                  <a:cubicBezTo>
                    <a:pt x="5611" y="34873"/>
                    <a:pt x="5806" y="35330"/>
                    <a:pt x="6002" y="35787"/>
                  </a:cubicBezTo>
                  <a:lnTo>
                    <a:pt x="6002" y="35808"/>
                  </a:lnTo>
                  <a:lnTo>
                    <a:pt x="6002" y="35830"/>
                  </a:lnTo>
                  <a:lnTo>
                    <a:pt x="6045" y="35917"/>
                  </a:lnTo>
                  <a:lnTo>
                    <a:pt x="6154" y="36156"/>
                  </a:lnTo>
                  <a:cubicBezTo>
                    <a:pt x="6328" y="36548"/>
                    <a:pt x="6502" y="36917"/>
                    <a:pt x="6676" y="37265"/>
                  </a:cubicBezTo>
                  <a:lnTo>
                    <a:pt x="6676" y="37309"/>
                  </a:lnTo>
                  <a:lnTo>
                    <a:pt x="6850" y="37657"/>
                  </a:lnTo>
                  <a:lnTo>
                    <a:pt x="7067" y="38135"/>
                  </a:lnTo>
                  <a:lnTo>
                    <a:pt x="7089" y="38178"/>
                  </a:lnTo>
                  <a:lnTo>
                    <a:pt x="7111" y="38222"/>
                  </a:lnTo>
                  <a:cubicBezTo>
                    <a:pt x="7285" y="38613"/>
                    <a:pt x="7481" y="38983"/>
                    <a:pt x="7655" y="39374"/>
                  </a:cubicBezTo>
                  <a:cubicBezTo>
                    <a:pt x="7915" y="39940"/>
                    <a:pt x="8133" y="40418"/>
                    <a:pt x="8394" y="40896"/>
                  </a:cubicBezTo>
                  <a:cubicBezTo>
                    <a:pt x="8677" y="41418"/>
                    <a:pt x="8959" y="41918"/>
                    <a:pt x="9307" y="42527"/>
                  </a:cubicBezTo>
                  <a:lnTo>
                    <a:pt x="9394" y="42680"/>
                  </a:lnTo>
                  <a:cubicBezTo>
                    <a:pt x="9503" y="42875"/>
                    <a:pt x="9590" y="43027"/>
                    <a:pt x="9677" y="43201"/>
                  </a:cubicBezTo>
                  <a:lnTo>
                    <a:pt x="9916" y="43658"/>
                  </a:lnTo>
                  <a:cubicBezTo>
                    <a:pt x="9959" y="43767"/>
                    <a:pt x="10025" y="43919"/>
                    <a:pt x="10046" y="43962"/>
                  </a:cubicBezTo>
                  <a:cubicBezTo>
                    <a:pt x="10068" y="44028"/>
                    <a:pt x="10068" y="44071"/>
                    <a:pt x="10090" y="44115"/>
                  </a:cubicBezTo>
                  <a:cubicBezTo>
                    <a:pt x="10155" y="44267"/>
                    <a:pt x="10199" y="44397"/>
                    <a:pt x="10264" y="44528"/>
                  </a:cubicBezTo>
                  <a:lnTo>
                    <a:pt x="10286" y="44571"/>
                  </a:lnTo>
                  <a:lnTo>
                    <a:pt x="10307" y="44636"/>
                  </a:lnTo>
                  <a:lnTo>
                    <a:pt x="10394" y="44876"/>
                  </a:lnTo>
                  <a:lnTo>
                    <a:pt x="10525" y="45202"/>
                  </a:lnTo>
                  <a:lnTo>
                    <a:pt x="10720" y="45658"/>
                  </a:lnTo>
                  <a:lnTo>
                    <a:pt x="10894" y="46093"/>
                  </a:lnTo>
                  <a:cubicBezTo>
                    <a:pt x="10699" y="46224"/>
                    <a:pt x="10547" y="46398"/>
                    <a:pt x="10438" y="46615"/>
                  </a:cubicBezTo>
                  <a:cubicBezTo>
                    <a:pt x="10155" y="47202"/>
                    <a:pt x="9807" y="47855"/>
                    <a:pt x="9438" y="48550"/>
                  </a:cubicBezTo>
                  <a:cubicBezTo>
                    <a:pt x="9177" y="49051"/>
                    <a:pt x="8872" y="49659"/>
                    <a:pt x="8611" y="50290"/>
                  </a:cubicBezTo>
                  <a:cubicBezTo>
                    <a:pt x="8416" y="50768"/>
                    <a:pt x="8133" y="51377"/>
                    <a:pt x="7828" y="52008"/>
                  </a:cubicBezTo>
                  <a:cubicBezTo>
                    <a:pt x="7633" y="52421"/>
                    <a:pt x="7437" y="52834"/>
                    <a:pt x="7220" y="53247"/>
                  </a:cubicBezTo>
                  <a:lnTo>
                    <a:pt x="6959" y="53813"/>
                  </a:lnTo>
                  <a:cubicBezTo>
                    <a:pt x="6763" y="54226"/>
                    <a:pt x="6567" y="54639"/>
                    <a:pt x="6393" y="55030"/>
                  </a:cubicBezTo>
                  <a:cubicBezTo>
                    <a:pt x="6285" y="55269"/>
                    <a:pt x="6176" y="55530"/>
                    <a:pt x="6067" y="55770"/>
                  </a:cubicBezTo>
                  <a:cubicBezTo>
                    <a:pt x="5980" y="55922"/>
                    <a:pt x="5915" y="56074"/>
                    <a:pt x="5850" y="56226"/>
                  </a:cubicBezTo>
                  <a:cubicBezTo>
                    <a:pt x="5763" y="56378"/>
                    <a:pt x="5676" y="56552"/>
                    <a:pt x="5611" y="56726"/>
                  </a:cubicBezTo>
                  <a:cubicBezTo>
                    <a:pt x="5545" y="56835"/>
                    <a:pt x="5480" y="57009"/>
                    <a:pt x="5415" y="57161"/>
                  </a:cubicBezTo>
                  <a:cubicBezTo>
                    <a:pt x="5328" y="57357"/>
                    <a:pt x="5284" y="57531"/>
                    <a:pt x="5241" y="57727"/>
                  </a:cubicBezTo>
                  <a:lnTo>
                    <a:pt x="5219" y="57835"/>
                  </a:lnTo>
                  <a:cubicBezTo>
                    <a:pt x="5176" y="57944"/>
                    <a:pt x="5132" y="58074"/>
                    <a:pt x="5110" y="58227"/>
                  </a:cubicBezTo>
                  <a:cubicBezTo>
                    <a:pt x="5089" y="58379"/>
                    <a:pt x="5089" y="58553"/>
                    <a:pt x="5089" y="58749"/>
                  </a:cubicBezTo>
                  <a:cubicBezTo>
                    <a:pt x="5110" y="58879"/>
                    <a:pt x="5154" y="59031"/>
                    <a:pt x="5219" y="59162"/>
                  </a:cubicBezTo>
                  <a:cubicBezTo>
                    <a:pt x="5306" y="59336"/>
                    <a:pt x="5437" y="59510"/>
                    <a:pt x="5589" y="59640"/>
                  </a:cubicBezTo>
                  <a:cubicBezTo>
                    <a:pt x="5828" y="59836"/>
                    <a:pt x="6111" y="59944"/>
                    <a:pt x="6415" y="59944"/>
                  </a:cubicBezTo>
                  <a:cubicBezTo>
                    <a:pt x="6465" y="59948"/>
                    <a:pt x="6515" y="59950"/>
                    <a:pt x="6563" y="59950"/>
                  </a:cubicBezTo>
                  <a:cubicBezTo>
                    <a:pt x="6790" y="59950"/>
                    <a:pt x="7005" y="59911"/>
                    <a:pt x="7220" y="59858"/>
                  </a:cubicBezTo>
                  <a:lnTo>
                    <a:pt x="7568" y="59771"/>
                  </a:lnTo>
                  <a:cubicBezTo>
                    <a:pt x="7828" y="59705"/>
                    <a:pt x="8111" y="59640"/>
                    <a:pt x="8416" y="59553"/>
                  </a:cubicBezTo>
                  <a:lnTo>
                    <a:pt x="8350" y="59553"/>
                  </a:lnTo>
                  <a:cubicBezTo>
                    <a:pt x="8720" y="59466"/>
                    <a:pt x="9024" y="59357"/>
                    <a:pt x="9329" y="59249"/>
                  </a:cubicBezTo>
                  <a:cubicBezTo>
                    <a:pt x="9590" y="59162"/>
                    <a:pt x="9851" y="59075"/>
                    <a:pt x="10155" y="58944"/>
                  </a:cubicBezTo>
                  <a:lnTo>
                    <a:pt x="10242" y="58923"/>
                  </a:lnTo>
                  <a:cubicBezTo>
                    <a:pt x="10786" y="58705"/>
                    <a:pt x="11308" y="58488"/>
                    <a:pt x="11808" y="58270"/>
                  </a:cubicBezTo>
                  <a:lnTo>
                    <a:pt x="11851" y="58270"/>
                  </a:lnTo>
                  <a:lnTo>
                    <a:pt x="12221" y="58118"/>
                  </a:lnTo>
                  <a:cubicBezTo>
                    <a:pt x="13156" y="57705"/>
                    <a:pt x="14134" y="57248"/>
                    <a:pt x="15417" y="56618"/>
                  </a:cubicBezTo>
                  <a:lnTo>
                    <a:pt x="15743" y="56465"/>
                  </a:lnTo>
                  <a:lnTo>
                    <a:pt x="18527" y="55074"/>
                  </a:lnTo>
                  <a:lnTo>
                    <a:pt x="19440" y="54617"/>
                  </a:lnTo>
                  <a:lnTo>
                    <a:pt x="19527" y="54574"/>
                  </a:lnTo>
                  <a:cubicBezTo>
                    <a:pt x="20288" y="54204"/>
                    <a:pt x="21092" y="53769"/>
                    <a:pt x="21723" y="53443"/>
                  </a:cubicBezTo>
                  <a:lnTo>
                    <a:pt x="21810" y="53399"/>
                  </a:lnTo>
                  <a:lnTo>
                    <a:pt x="21984" y="53312"/>
                  </a:lnTo>
                  <a:lnTo>
                    <a:pt x="23049" y="52769"/>
                  </a:lnTo>
                  <a:cubicBezTo>
                    <a:pt x="23810" y="52377"/>
                    <a:pt x="24659" y="51964"/>
                    <a:pt x="25702" y="51442"/>
                  </a:cubicBezTo>
                  <a:lnTo>
                    <a:pt x="27507" y="50529"/>
                  </a:lnTo>
                  <a:lnTo>
                    <a:pt x="27746" y="50420"/>
                  </a:lnTo>
                  <a:lnTo>
                    <a:pt x="28116" y="50225"/>
                  </a:lnTo>
                  <a:lnTo>
                    <a:pt x="28138" y="50225"/>
                  </a:lnTo>
                  <a:lnTo>
                    <a:pt x="29268" y="49659"/>
                  </a:lnTo>
                  <a:lnTo>
                    <a:pt x="30029" y="49290"/>
                  </a:lnTo>
                  <a:lnTo>
                    <a:pt x="31182" y="48724"/>
                  </a:lnTo>
                  <a:cubicBezTo>
                    <a:pt x="33226" y="47702"/>
                    <a:pt x="35335" y="46637"/>
                    <a:pt x="37401" y="45550"/>
                  </a:cubicBezTo>
                  <a:cubicBezTo>
                    <a:pt x="38488" y="44984"/>
                    <a:pt x="39597" y="44419"/>
                    <a:pt x="40662" y="43875"/>
                  </a:cubicBezTo>
                  <a:lnTo>
                    <a:pt x="40727" y="43854"/>
                  </a:lnTo>
                  <a:lnTo>
                    <a:pt x="40793" y="43810"/>
                  </a:lnTo>
                  <a:cubicBezTo>
                    <a:pt x="42010" y="43180"/>
                    <a:pt x="43293" y="42549"/>
                    <a:pt x="44511" y="41897"/>
                  </a:cubicBezTo>
                  <a:cubicBezTo>
                    <a:pt x="45120" y="41571"/>
                    <a:pt x="45750" y="41244"/>
                    <a:pt x="46403" y="40896"/>
                  </a:cubicBezTo>
                  <a:cubicBezTo>
                    <a:pt x="46511" y="40853"/>
                    <a:pt x="46620" y="40788"/>
                    <a:pt x="46751" y="40723"/>
                  </a:cubicBezTo>
                  <a:cubicBezTo>
                    <a:pt x="46990" y="40614"/>
                    <a:pt x="47229" y="40483"/>
                    <a:pt x="47490" y="40375"/>
                  </a:cubicBezTo>
                  <a:lnTo>
                    <a:pt x="47577" y="40331"/>
                  </a:lnTo>
                  <a:lnTo>
                    <a:pt x="48121" y="40048"/>
                  </a:lnTo>
                  <a:lnTo>
                    <a:pt x="49316" y="39461"/>
                  </a:lnTo>
                  <a:cubicBezTo>
                    <a:pt x="50230" y="39005"/>
                    <a:pt x="51143" y="38548"/>
                    <a:pt x="51643" y="38287"/>
                  </a:cubicBezTo>
                  <a:lnTo>
                    <a:pt x="51687" y="38265"/>
                  </a:lnTo>
                  <a:lnTo>
                    <a:pt x="52339" y="37939"/>
                  </a:lnTo>
                  <a:cubicBezTo>
                    <a:pt x="52622" y="37787"/>
                    <a:pt x="52926" y="37657"/>
                    <a:pt x="53209" y="37526"/>
                  </a:cubicBezTo>
                  <a:lnTo>
                    <a:pt x="53600" y="37243"/>
                  </a:lnTo>
                  <a:lnTo>
                    <a:pt x="53687" y="37200"/>
                  </a:lnTo>
                  <a:lnTo>
                    <a:pt x="53709" y="37200"/>
                  </a:lnTo>
                  <a:lnTo>
                    <a:pt x="54405" y="36874"/>
                  </a:lnTo>
                  <a:lnTo>
                    <a:pt x="54666" y="36743"/>
                  </a:lnTo>
                  <a:cubicBezTo>
                    <a:pt x="55427" y="36374"/>
                    <a:pt x="56231" y="35939"/>
                    <a:pt x="57123" y="35395"/>
                  </a:cubicBezTo>
                  <a:cubicBezTo>
                    <a:pt x="57427" y="35221"/>
                    <a:pt x="57731" y="35047"/>
                    <a:pt x="58036" y="34873"/>
                  </a:cubicBezTo>
                  <a:lnTo>
                    <a:pt x="58079" y="34852"/>
                  </a:lnTo>
                  <a:lnTo>
                    <a:pt x="58493" y="34634"/>
                  </a:lnTo>
                  <a:lnTo>
                    <a:pt x="59536" y="34069"/>
                  </a:lnTo>
                  <a:lnTo>
                    <a:pt x="59993" y="33830"/>
                  </a:lnTo>
                  <a:cubicBezTo>
                    <a:pt x="60167" y="33743"/>
                    <a:pt x="60449" y="33590"/>
                    <a:pt x="60710" y="33438"/>
                  </a:cubicBezTo>
                  <a:cubicBezTo>
                    <a:pt x="60906" y="33329"/>
                    <a:pt x="61058" y="33242"/>
                    <a:pt x="61189" y="33155"/>
                  </a:cubicBezTo>
                  <a:lnTo>
                    <a:pt x="61363" y="33025"/>
                  </a:lnTo>
                  <a:cubicBezTo>
                    <a:pt x="61471" y="32938"/>
                    <a:pt x="61580" y="32851"/>
                    <a:pt x="61667" y="32742"/>
                  </a:cubicBezTo>
                  <a:lnTo>
                    <a:pt x="61711" y="32699"/>
                  </a:lnTo>
                  <a:cubicBezTo>
                    <a:pt x="61863" y="32525"/>
                    <a:pt x="61950" y="32307"/>
                    <a:pt x="61993" y="32090"/>
                  </a:cubicBezTo>
                  <a:cubicBezTo>
                    <a:pt x="62015" y="31873"/>
                    <a:pt x="61993" y="31633"/>
                    <a:pt x="61906" y="31416"/>
                  </a:cubicBezTo>
                  <a:cubicBezTo>
                    <a:pt x="61776" y="31155"/>
                    <a:pt x="61580" y="30938"/>
                    <a:pt x="61363" y="30785"/>
                  </a:cubicBezTo>
                  <a:cubicBezTo>
                    <a:pt x="61189" y="30655"/>
                    <a:pt x="60993" y="30546"/>
                    <a:pt x="60819" y="30459"/>
                  </a:cubicBezTo>
                  <a:lnTo>
                    <a:pt x="60710" y="30416"/>
                  </a:lnTo>
                  <a:lnTo>
                    <a:pt x="60363" y="30220"/>
                  </a:lnTo>
                  <a:cubicBezTo>
                    <a:pt x="59754" y="29850"/>
                    <a:pt x="59101" y="29481"/>
                    <a:pt x="58384" y="29089"/>
                  </a:cubicBezTo>
                  <a:lnTo>
                    <a:pt x="57927" y="28850"/>
                  </a:lnTo>
                  <a:lnTo>
                    <a:pt x="57775" y="28763"/>
                  </a:lnTo>
                  <a:lnTo>
                    <a:pt x="57710" y="28763"/>
                  </a:lnTo>
                  <a:cubicBezTo>
                    <a:pt x="57340" y="28567"/>
                    <a:pt x="56970" y="28372"/>
                    <a:pt x="56601" y="28154"/>
                  </a:cubicBezTo>
                  <a:cubicBezTo>
                    <a:pt x="56383" y="28046"/>
                    <a:pt x="56209" y="27915"/>
                    <a:pt x="56014" y="27806"/>
                  </a:cubicBezTo>
                  <a:cubicBezTo>
                    <a:pt x="55774" y="27632"/>
                    <a:pt x="55492" y="27458"/>
                    <a:pt x="55166" y="27285"/>
                  </a:cubicBezTo>
                  <a:cubicBezTo>
                    <a:pt x="54970" y="27176"/>
                    <a:pt x="54753" y="27089"/>
                    <a:pt x="54557" y="27002"/>
                  </a:cubicBezTo>
                  <a:lnTo>
                    <a:pt x="54535" y="27002"/>
                  </a:lnTo>
                  <a:cubicBezTo>
                    <a:pt x="54361" y="26915"/>
                    <a:pt x="54144" y="26828"/>
                    <a:pt x="53970" y="26719"/>
                  </a:cubicBezTo>
                  <a:lnTo>
                    <a:pt x="53731" y="26589"/>
                  </a:lnTo>
                  <a:lnTo>
                    <a:pt x="53687" y="26545"/>
                  </a:lnTo>
                  <a:cubicBezTo>
                    <a:pt x="53513" y="26436"/>
                    <a:pt x="53274" y="26306"/>
                    <a:pt x="53056" y="26176"/>
                  </a:cubicBezTo>
                  <a:cubicBezTo>
                    <a:pt x="52839" y="26089"/>
                    <a:pt x="52622" y="26002"/>
                    <a:pt x="52382" y="25958"/>
                  </a:cubicBezTo>
                  <a:lnTo>
                    <a:pt x="52339" y="25958"/>
                  </a:lnTo>
                  <a:lnTo>
                    <a:pt x="52143" y="25893"/>
                  </a:lnTo>
                  <a:cubicBezTo>
                    <a:pt x="52056" y="25849"/>
                    <a:pt x="51969" y="25828"/>
                    <a:pt x="51904" y="25806"/>
                  </a:cubicBezTo>
                  <a:cubicBezTo>
                    <a:pt x="51861" y="25654"/>
                    <a:pt x="51795" y="25458"/>
                    <a:pt x="51730" y="25241"/>
                  </a:cubicBezTo>
                  <a:cubicBezTo>
                    <a:pt x="51687" y="25023"/>
                    <a:pt x="51578" y="24784"/>
                    <a:pt x="51469" y="24501"/>
                  </a:cubicBezTo>
                  <a:cubicBezTo>
                    <a:pt x="51295" y="24110"/>
                    <a:pt x="51078" y="23653"/>
                    <a:pt x="50817" y="23023"/>
                  </a:cubicBezTo>
                  <a:cubicBezTo>
                    <a:pt x="50599" y="22544"/>
                    <a:pt x="50360" y="22001"/>
                    <a:pt x="50099" y="21457"/>
                  </a:cubicBezTo>
                  <a:cubicBezTo>
                    <a:pt x="49838" y="20957"/>
                    <a:pt x="49599" y="20479"/>
                    <a:pt x="49316" y="20022"/>
                  </a:cubicBezTo>
                  <a:lnTo>
                    <a:pt x="49295" y="20000"/>
                  </a:lnTo>
                  <a:cubicBezTo>
                    <a:pt x="49143" y="19696"/>
                    <a:pt x="48969" y="19391"/>
                    <a:pt x="48816" y="19087"/>
                  </a:cubicBezTo>
                  <a:lnTo>
                    <a:pt x="48795" y="19043"/>
                  </a:lnTo>
                  <a:lnTo>
                    <a:pt x="48751" y="18978"/>
                  </a:lnTo>
                  <a:lnTo>
                    <a:pt x="48512" y="18500"/>
                  </a:lnTo>
                  <a:cubicBezTo>
                    <a:pt x="48294" y="18108"/>
                    <a:pt x="48077" y="17674"/>
                    <a:pt x="47881" y="17282"/>
                  </a:cubicBezTo>
                  <a:lnTo>
                    <a:pt x="47860" y="17239"/>
                  </a:lnTo>
                  <a:lnTo>
                    <a:pt x="47838" y="17195"/>
                  </a:lnTo>
                  <a:lnTo>
                    <a:pt x="47729" y="16999"/>
                  </a:lnTo>
                  <a:lnTo>
                    <a:pt x="47642" y="16826"/>
                  </a:lnTo>
                  <a:lnTo>
                    <a:pt x="47620" y="16782"/>
                  </a:lnTo>
                  <a:cubicBezTo>
                    <a:pt x="47403" y="16347"/>
                    <a:pt x="47186" y="15934"/>
                    <a:pt x="46990" y="15499"/>
                  </a:cubicBezTo>
                  <a:cubicBezTo>
                    <a:pt x="46816" y="15129"/>
                    <a:pt x="46642" y="14760"/>
                    <a:pt x="46468" y="14412"/>
                  </a:cubicBezTo>
                  <a:lnTo>
                    <a:pt x="46468" y="14390"/>
                  </a:lnTo>
                  <a:lnTo>
                    <a:pt x="46468" y="14368"/>
                  </a:lnTo>
                  <a:lnTo>
                    <a:pt x="46468" y="14325"/>
                  </a:lnTo>
                  <a:cubicBezTo>
                    <a:pt x="46403" y="14194"/>
                    <a:pt x="46337" y="14064"/>
                    <a:pt x="46294" y="13934"/>
                  </a:cubicBezTo>
                  <a:lnTo>
                    <a:pt x="46229" y="13825"/>
                  </a:lnTo>
                  <a:lnTo>
                    <a:pt x="46164" y="13694"/>
                  </a:lnTo>
                  <a:lnTo>
                    <a:pt x="46120" y="13586"/>
                  </a:lnTo>
                  <a:lnTo>
                    <a:pt x="46120" y="13564"/>
                  </a:lnTo>
                  <a:cubicBezTo>
                    <a:pt x="45968" y="13259"/>
                    <a:pt x="45794" y="12890"/>
                    <a:pt x="45598" y="12542"/>
                  </a:cubicBezTo>
                  <a:cubicBezTo>
                    <a:pt x="45359" y="12085"/>
                    <a:pt x="45098" y="11607"/>
                    <a:pt x="44794" y="11128"/>
                  </a:cubicBezTo>
                  <a:cubicBezTo>
                    <a:pt x="44554" y="10737"/>
                    <a:pt x="44315" y="10367"/>
                    <a:pt x="44098" y="10041"/>
                  </a:cubicBezTo>
                  <a:cubicBezTo>
                    <a:pt x="43815" y="9606"/>
                    <a:pt x="43489" y="9128"/>
                    <a:pt x="43228" y="8650"/>
                  </a:cubicBezTo>
                  <a:cubicBezTo>
                    <a:pt x="43098" y="8432"/>
                    <a:pt x="42967" y="8237"/>
                    <a:pt x="42837" y="8019"/>
                  </a:cubicBezTo>
                  <a:lnTo>
                    <a:pt x="42837" y="8041"/>
                  </a:lnTo>
                  <a:lnTo>
                    <a:pt x="42815" y="7976"/>
                  </a:lnTo>
                  <a:lnTo>
                    <a:pt x="42815" y="7997"/>
                  </a:lnTo>
                  <a:lnTo>
                    <a:pt x="42793" y="7932"/>
                  </a:lnTo>
                  <a:lnTo>
                    <a:pt x="42750" y="7845"/>
                  </a:lnTo>
                  <a:lnTo>
                    <a:pt x="42750" y="7823"/>
                  </a:lnTo>
                  <a:cubicBezTo>
                    <a:pt x="42619" y="7584"/>
                    <a:pt x="42467" y="7323"/>
                    <a:pt x="42293" y="7062"/>
                  </a:cubicBezTo>
                  <a:cubicBezTo>
                    <a:pt x="42184" y="6888"/>
                    <a:pt x="42054" y="6714"/>
                    <a:pt x="41945" y="6562"/>
                  </a:cubicBezTo>
                  <a:lnTo>
                    <a:pt x="41945" y="6540"/>
                  </a:lnTo>
                  <a:lnTo>
                    <a:pt x="41858" y="6410"/>
                  </a:lnTo>
                  <a:cubicBezTo>
                    <a:pt x="41489" y="5888"/>
                    <a:pt x="41184" y="5431"/>
                    <a:pt x="40880" y="4997"/>
                  </a:cubicBezTo>
                  <a:cubicBezTo>
                    <a:pt x="40727" y="4757"/>
                    <a:pt x="40554" y="4518"/>
                    <a:pt x="40336" y="4192"/>
                  </a:cubicBezTo>
                  <a:cubicBezTo>
                    <a:pt x="39945" y="3540"/>
                    <a:pt x="39488" y="2909"/>
                    <a:pt x="39010" y="2322"/>
                  </a:cubicBezTo>
                  <a:cubicBezTo>
                    <a:pt x="38597" y="1822"/>
                    <a:pt x="38162" y="1365"/>
                    <a:pt x="37683" y="952"/>
                  </a:cubicBezTo>
                  <a:lnTo>
                    <a:pt x="37618" y="909"/>
                  </a:lnTo>
                  <a:cubicBezTo>
                    <a:pt x="37422" y="735"/>
                    <a:pt x="37227" y="561"/>
                    <a:pt x="37031" y="387"/>
                  </a:cubicBezTo>
                  <a:cubicBezTo>
                    <a:pt x="36966" y="343"/>
                    <a:pt x="36901" y="278"/>
                    <a:pt x="36835" y="235"/>
                  </a:cubicBezTo>
                  <a:cubicBezTo>
                    <a:pt x="36661" y="126"/>
                    <a:pt x="36466" y="39"/>
                    <a:pt x="36270" y="17"/>
                  </a:cubicBezTo>
                  <a:cubicBezTo>
                    <a:pt x="36217" y="5"/>
                    <a:pt x="36165" y="0"/>
                    <a:pt x="36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967774">
            <a:off x="7494340" y="1670356"/>
            <a:ext cx="1554142" cy="1189281"/>
            <a:chOff x="3509100" y="885675"/>
            <a:chExt cx="1554200" cy="1189325"/>
          </a:xfrm>
        </p:grpSpPr>
        <p:sp>
          <p:nvSpPr>
            <p:cNvPr id="25" name="Google Shape;25;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4489035">
            <a:off x="1428221" y="4372306"/>
            <a:ext cx="1548757" cy="1437632"/>
            <a:chOff x="2025600" y="238450"/>
            <a:chExt cx="1548750" cy="1437625"/>
          </a:xfrm>
        </p:grpSpPr>
        <p:sp>
          <p:nvSpPr>
            <p:cNvPr id="30" name="Google Shape;30;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1708452">
            <a:off x="7664778" y="3593094"/>
            <a:ext cx="940548" cy="1303701"/>
            <a:chOff x="3355250" y="2235325"/>
            <a:chExt cx="940475" cy="1303600"/>
          </a:xfrm>
        </p:grpSpPr>
        <p:sp>
          <p:nvSpPr>
            <p:cNvPr id="39" name="Google Shape;39;p2"/>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5521031">
            <a:off x="7046787" y="-270648"/>
            <a:ext cx="1548781" cy="1437653"/>
            <a:chOff x="2025600" y="238450"/>
            <a:chExt cx="1548750" cy="1437625"/>
          </a:xfrm>
        </p:grpSpPr>
        <p:sp>
          <p:nvSpPr>
            <p:cNvPr id="48" name="Google Shape;48;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874693">
            <a:off x="2804217" y="-917646"/>
            <a:ext cx="940470" cy="1303593"/>
            <a:chOff x="3355250" y="2235325"/>
            <a:chExt cx="940475" cy="1303600"/>
          </a:xfrm>
        </p:grpSpPr>
        <p:sp>
          <p:nvSpPr>
            <p:cNvPr id="57" name="Google Shape;57;p2"/>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rot="-1740004">
            <a:off x="499699" y="2087697"/>
            <a:ext cx="1554166" cy="1189299"/>
            <a:chOff x="3509100" y="885675"/>
            <a:chExt cx="1554200" cy="1189325"/>
          </a:xfrm>
        </p:grpSpPr>
        <p:sp>
          <p:nvSpPr>
            <p:cNvPr id="66" name="Google Shape;66;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rot="1505956">
            <a:off x="4703736" y="-602991"/>
            <a:ext cx="1548794" cy="1437666"/>
            <a:chOff x="2025600" y="238450"/>
            <a:chExt cx="1548750" cy="1437625"/>
          </a:xfrm>
        </p:grpSpPr>
        <p:sp>
          <p:nvSpPr>
            <p:cNvPr id="71" name="Google Shape;71;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1306075" y="187179"/>
            <a:ext cx="6800206" cy="3687699"/>
            <a:chOff x="1306075" y="187179"/>
            <a:chExt cx="6800206" cy="3687699"/>
          </a:xfrm>
        </p:grpSpPr>
        <p:sp>
          <p:nvSpPr>
            <p:cNvPr id="80" name="Google Shape;80;p2"/>
            <p:cNvSpPr/>
            <p:nvPr/>
          </p:nvSpPr>
          <p:spPr>
            <a:xfrm>
              <a:off x="1306075" y="3399878"/>
              <a:ext cx="859683" cy="475000"/>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700000">
              <a:off x="7204554" y="2951395"/>
              <a:ext cx="859687" cy="47500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320861">
              <a:off x="1718602" y="403730"/>
              <a:ext cx="859705"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308850" y="470688"/>
            <a:ext cx="8606013" cy="4539225"/>
            <a:chOff x="308850" y="470688"/>
            <a:chExt cx="8606013" cy="4539225"/>
          </a:xfrm>
        </p:grpSpPr>
        <p:sp>
          <p:nvSpPr>
            <p:cNvPr id="84" name="Google Shape;84;p2"/>
            <p:cNvSpPr/>
            <p:nvPr/>
          </p:nvSpPr>
          <p:spPr>
            <a:xfrm>
              <a:off x="308850" y="241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2"/>
            <p:cNvGrpSpPr/>
            <p:nvPr/>
          </p:nvGrpSpPr>
          <p:grpSpPr>
            <a:xfrm>
              <a:off x="956050" y="4675625"/>
              <a:ext cx="334775" cy="278300"/>
              <a:chOff x="749700" y="3208925"/>
              <a:chExt cx="334775" cy="278300"/>
            </a:xfrm>
          </p:grpSpPr>
          <p:sp>
            <p:nvSpPr>
              <p:cNvPr id="86" name="Google Shape;86;p2"/>
              <p:cNvSpPr/>
              <p:nvPr/>
            </p:nvSpPr>
            <p:spPr>
              <a:xfrm>
                <a:off x="967525" y="32089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49025" y="32973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49700" y="33842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a:off x="1237538" y="14275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25275" y="44009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rot="4205948">
              <a:off x="6495402" y="579603"/>
              <a:ext cx="334781" cy="278305"/>
              <a:chOff x="2380389" y="3035139"/>
              <a:chExt cx="334775" cy="278300"/>
            </a:xfrm>
          </p:grpSpPr>
          <p:sp>
            <p:nvSpPr>
              <p:cNvPr id="92" name="Google Shape;92;p2"/>
              <p:cNvSpPr/>
              <p:nvPr/>
            </p:nvSpPr>
            <p:spPr>
              <a:xfrm>
                <a:off x="2598214" y="3035139"/>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479714" y="3123514"/>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80389" y="3210439"/>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
            <p:cNvSpPr/>
            <p:nvPr/>
          </p:nvSpPr>
          <p:spPr>
            <a:xfrm>
              <a:off x="6842175" y="1876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780038" y="3282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029675" y="4706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154513" y="487771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ONE_COLUMN_TEXT_3_1">
    <p:bg>
      <p:bgPr>
        <a:solidFill>
          <a:schemeClr val="accent3"/>
        </a:solidFill>
        <a:effectLst/>
      </p:bgPr>
    </p:bg>
    <p:spTree>
      <p:nvGrpSpPr>
        <p:cNvPr id="1" name="Shape 442"/>
        <p:cNvGrpSpPr/>
        <p:nvPr/>
      </p:nvGrpSpPr>
      <p:grpSpPr>
        <a:xfrm>
          <a:off x="0" y="0"/>
          <a:ext cx="0" cy="0"/>
          <a:chOff x="0" y="0"/>
          <a:chExt cx="0" cy="0"/>
        </a:xfrm>
      </p:grpSpPr>
      <p:grpSp>
        <p:nvGrpSpPr>
          <p:cNvPr id="443" name="Google Shape;443;p16"/>
          <p:cNvGrpSpPr/>
          <p:nvPr/>
        </p:nvGrpSpPr>
        <p:grpSpPr>
          <a:xfrm flipH="1">
            <a:off x="-181551" y="90352"/>
            <a:ext cx="9507103" cy="5343073"/>
            <a:chOff x="115065" y="497327"/>
            <a:chExt cx="9507103" cy="5343073"/>
          </a:xfrm>
        </p:grpSpPr>
        <p:sp>
          <p:nvSpPr>
            <p:cNvPr id="444" name="Google Shape;444;p16"/>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16"/>
            <p:cNvGrpSpPr/>
            <p:nvPr/>
          </p:nvGrpSpPr>
          <p:grpSpPr>
            <a:xfrm rot="4205948">
              <a:off x="5692299" y="1918061"/>
              <a:ext cx="4418806" cy="1991279"/>
              <a:chOff x="2426100" y="2722897"/>
              <a:chExt cx="4418726" cy="1991243"/>
            </a:xfrm>
          </p:grpSpPr>
          <p:sp>
            <p:nvSpPr>
              <p:cNvPr id="449" name="Google Shape;449;p16"/>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6"/>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16"/>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txBox="1">
            <a:spLocks noGrp="1"/>
          </p:cNvSpPr>
          <p:nvPr>
            <p:ph type="ctrTitle"/>
          </p:nvPr>
        </p:nvSpPr>
        <p:spPr>
          <a:xfrm>
            <a:off x="1335774" y="2042100"/>
            <a:ext cx="2741700" cy="1059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800"/>
              <a:buFont typeface="Chewy"/>
              <a:buNone/>
              <a:defRPr sz="3800">
                <a:latin typeface="Chewy"/>
                <a:ea typeface="Chewy"/>
                <a:cs typeface="Chewy"/>
                <a:sym typeface="Chewy"/>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grpSp>
        <p:nvGrpSpPr>
          <p:cNvPr id="458" name="Google Shape;458;p16"/>
          <p:cNvGrpSpPr/>
          <p:nvPr/>
        </p:nvGrpSpPr>
        <p:grpSpPr>
          <a:xfrm rot="2213904">
            <a:off x="840710" y="504102"/>
            <a:ext cx="524914" cy="429600"/>
            <a:chOff x="2426100" y="3132725"/>
            <a:chExt cx="334775" cy="278300"/>
          </a:xfrm>
        </p:grpSpPr>
        <p:sp>
          <p:nvSpPr>
            <p:cNvPr id="459" name="Google Shape;459;p16"/>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16"/>
          <p:cNvSpPr txBox="1">
            <a:spLocks noGrp="1"/>
          </p:cNvSpPr>
          <p:nvPr>
            <p:ph type="title" idx="2"/>
          </p:nvPr>
        </p:nvSpPr>
        <p:spPr>
          <a:xfrm>
            <a:off x="5324750" y="1264100"/>
            <a:ext cx="26424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
        <p:nvSpPr>
          <p:cNvPr id="463" name="Google Shape;463;p16"/>
          <p:cNvSpPr txBox="1">
            <a:spLocks noGrp="1"/>
          </p:cNvSpPr>
          <p:nvPr>
            <p:ph type="title" idx="3"/>
          </p:nvPr>
        </p:nvSpPr>
        <p:spPr>
          <a:xfrm>
            <a:off x="5324750" y="2368350"/>
            <a:ext cx="26424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
        <p:nvSpPr>
          <p:cNvPr id="464" name="Google Shape;464;p16"/>
          <p:cNvSpPr txBox="1">
            <a:spLocks noGrp="1"/>
          </p:cNvSpPr>
          <p:nvPr>
            <p:ph type="title" idx="4"/>
          </p:nvPr>
        </p:nvSpPr>
        <p:spPr>
          <a:xfrm>
            <a:off x="5324750" y="3472600"/>
            <a:ext cx="26424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ONE_COLUMN_TEXT_2">
    <p:bg>
      <p:bgPr>
        <a:solidFill>
          <a:schemeClr val="accent3"/>
        </a:solidFill>
        <a:effectLst/>
      </p:bgPr>
    </p:bg>
    <p:spTree>
      <p:nvGrpSpPr>
        <p:cNvPr id="1" name="Shape 465"/>
        <p:cNvGrpSpPr/>
        <p:nvPr/>
      </p:nvGrpSpPr>
      <p:grpSpPr>
        <a:xfrm>
          <a:off x="0" y="0"/>
          <a:ext cx="0" cy="0"/>
          <a:chOff x="0" y="0"/>
          <a:chExt cx="0" cy="0"/>
        </a:xfrm>
      </p:grpSpPr>
      <p:grpSp>
        <p:nvGrpSpPr>
          <p:cNvPr id="466" name="Google Shape;466;p17"/>
          <p:cNvGrpSpPr/>
          <p:nvPr/>
        </p:nvGrpSpPr>
        <p:grpSpPr>
          <a:xfrm flipH="1">
            <a:off x="-181551" y="90352"/>
            <a:ext cx="9507103" cy="5343073"/>
            <a:chOff x="115065" y="497327"/>
            <a:chExt cx="9507103" cy="5343073"/>
          </a:xfrm>
        </p:grpSpPr>
        <p:sp>
          <p:nvSpPr>
            <p:cNvPr id="467" name="Google Shape;467;p17"/>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7"/>
            <p:cNvGrpSpPr/>
            <p:nvPr/>
          </p:nvGrpSpPr>
          <p:grpSpPr>
            <a:xfrm rot="4205948">
              <a:off x="5692299" y="1918061"/>
              <a:ext cx="4418806" cy="1991279"/>
              <a:chOff x="2426100" y="2722897"/>
              <a:chExt cx="4418726" cy="1991243"/>
            </a:xfrm>
          </p:grpSpPr>
          <p:sp>
            <p:nvSpPr>
              <p:cNvPr id="472" name="Google Shape;472;p17"/>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7"/>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7"/>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17"/>
          <p:cNvGrpSpPr/>
          <p:nvPr/>
        </p:nvGrpSpPr>
        <p:grpSpPr>
          <a:xfrm rot="2213904">
            <a:off x="840710" y="504102"/>
            <a:ext cx="524914" cy="429600"/>
            <a:chOff x="2426100" y="3132725"/>
            <a:chExt cx="334775" cy="278300"/>
          </a:xfrm>
        </p:grpSpPr>
        <p:sp>
          <p:nvSpPr>
            <p:cNvPr id="481" name="Google Shape;481;p17"/>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7"/>
          <p:cNvSpPr txBox="1">
            <a:spLocks noGrp="1"/>
          </p:cNvSpPr>
          <p:nvPr>
            <p:ph type="title" hasCustomPrompt="1"/>
          </p:nvPr>
        </p:nvSpPr>
        <p:spPr>
          <a:xfrm>
            <a:off x="1343623" y="985510"/>
            <a:ext cx="3567000" cy="562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b="1"/>
            </a:lvl1pPr>
            <a:lvl2pPr lvl="1" rtl="0">
              <a:spcBef>
                <a:spcPts val="0"/>
              </a:spcBef>
              <a:spcAft>
                <a:spcPts val="0"/>
              </a:spcAft>
              <a:buSzPts val="3800"/>
              <a:buFont typeface="Chewy"/>
              <a:buNone/>
              <a:defRPr sz="3800" b="1">
                <a:latin typeface="Chewy"/>
                <a:ea typeface="Chewy"/>
                <a:cs typeface="Chewy"/>
                <a:sym typeface="Chewy"/>
              </a:defRPr>
            </a:lvl2pPr>
            <a:lvl3pPr lvl="2" rtl="0">
              <a:spcBef>
                <a:spcPts val="0"/>
              </a:spcBef>
              <a:spcAft>
                <a:spcPts val="0"/>
              </a:spcAft>
              <a:buSzPts val="3800"/>
              <a:buFont typeface="Chewy"/>
              <a:buNone/>
              <a:defRPr sz="3800" b="1">
                <a:latin typeface="Chewy"/>
                <a:ea typeface="Chewy"/>
                <a:cs typeface="Chewy"/>
                <a:sym typeface="Chewy"/>
              </a:defRPr>
            </a:lvl3pPr>
            <a:lvl4pPr lvl="3" rtl="0">
              <a:spcBef>
                <a:spcPts val="0"/>
              </a:spcBef>
              <a:spcAft>
                <a:spcPts val="0"/>
              </a:spcAft>
              <a:buSzPts val="3800"/>
              <a:buFont typeface="Chewy"/>
              <a:buNone/>
              <a:defRPr sz="3800" b="1">
                <a:latin typeface="Chewy"/>
                <a:ea typeface="Chewy"/>
                <a:cs typeface="Chewy"/>
                <a:sym typeface="Chewy"/>
              </a:defRPr>
            </a:lvl4pPr>
            <a:lvl5pPr lvl="4" rtl="0">
              <a:spcBef>
                <a:spcPts val="0"/>
              </a:spcBef>
              <a:spcAft>
                <a:spcPts val="0"/>
              </a:spcAft>
              <a:buSzPts val="3800"/>
              <a:buFont typeface="Chewy"/>
              <a:buNone/>
              <a:defRPr sz="3800" b="1">
                <a:latin typeface="Chewy"/>
                <a:ea typeface="Chewy"/>
                <a:cs typeface="Chewy"/>
                <a:sym typeface="Chewy"/>
              </a:defRPr>
            </a:lvl5pPr>
            <a:lvl6pPr lvl="5" rtl="0">
              <a:spcBef>
                <a:spcPts val="0"/>
              </a:spcBef>
              <a:spcAft>
                <a:spcPts val="0"/>
              </a:spcAft>
              <a:buSzPts val="3800"/>
              <a:buFont typeface="Chewy"/>
              <a:buNone/>
              <a:defRPr sz="3800" b="1">
                <a:latin typeface="Chewy"/>
                <a:ea typeface="Chewy"/>
                <a:cs typeface="Chewy"/>
                <a:sym typeface="Chewy"/>
              </a:defRPr>
            </a:lvl6pPr>
            <a:lvl7pPr lvl="6" rtl="0">
              <a:spcBef>
                <a:spcPts val="0"/>
              </a:spcBef>
              <a:spcAft>
                <a:spcPts val="0"/>
              </a:spcAft>
              <a:buSzPts val="3800"/>
              <a:buFont typeface="Chewy"/>
              <a:buNone/>
              <a:defRPr sz="3800" b="1">
                <a:latin typeface="Chewy"/>
                <a:ea typeface="Chewy"/>
                <a:cs typeface="Chewy"/>
                <a:sym typeface="Chewy"/>
              </a:defRPr>
            </a:lvl7pPr>
            <a:lvl8pPr lvl="7" rtl="0">
              <a:spcBef>
                <a:spcPts val="0"/>
              </a:spcBef>
              <a:spcAft>
                <a:spcPts val="0"/>
              </a:spcAft>
              <a:buSzPts val="3800"/>
              <a:buFont typeface="Chewy"/>
              <a:buNone/>
              <a:defRPr sz="3800" b="1">
                <a:latin typeface="Chewy"/>
                <a:ea typeface="Chewy"/>
                <a:cs typeface="Chewy"/>
                <a:sym typeface="Chewy"/>
              </a:defRPr>
            </a:lvl8pPr>
            <a:lvl9pPr lvl="8" rtl="0">
              <a:spcBef>
                <a:spcPts val="0"/>
              </a:spcBef>
              <a:spcAft>
                <a:spcPts val="0"/>
              </a:spcAft>
              <a:buSzPts val="3800"/>
              <a:buFont typeface="Chewy"/>
              <a:buNone/>
              <a:defRPr sz="3800" b="1">
                <a:latin typeface="Chewy"/>
                <a:ea typeface="Chewy"/>
                <a:cs typeface="Chewy"/>
                <a:sym typeface="Chewy"/>
              </a:defRPr>
            </a:lvl9pPr>
          </a:lstStyle>
          <a:p>
            <a:r>
              <a:t>xx%</a:t>
            </a:r>
          </a:p>
        </p:txBody>
      </p:sp>
      <p:sp>
        <p:nvSpPr>
          <p:cNvPr id="485" name="Google Shape;485;p17"/>
          <p:cNvSpPr txBox="1">
            <a:spLocks noGrp="1"/>
          </p:cNvSpPr>
          <p:nvPr>
            <p:ph type="title" idx="2"/>
          </p:nvPr>
        </p:nvSpPr>
        <p:spPr>
          <a:xfrm>
            <a:off x="1343873" y="1542691"/>
            <a:ext cx="35670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
        <p:nvSpPr>
          <p:cNvPr id="486" name="Google Shape;486;p17"/>
          <p:cNvSpPr txBox="1">
            <a:spLocks noGrp="1"/>
          </p:cNvSpPr>
          <p:nvPr>
            <p:ph type="title" idx="3" hasCustomPrompt="1"/>
          </p:nvPr>
        </p:nvSpPr>
        <p:spPr>
          <a:xfrm>
            <a:off x="1343873" y="2089735"/>
            <a:ext cx="3567000" cy="562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b="1"/>
            </a:lvl1pPr>
            <a:lvl2pPr lvl="1" rtl="0">
              <a:spcBef>
                <a:spcPts val="0"/>
              </a:spcBef>
              <a:spcAft>
                <a:spcPts val="0"/>
              </a:spcAft>
              <a:buSzPts val="3800"/>
              <a:buFont typeface="Chewy"/>
              <a:buNone/>
              <a:defRPr sz="3800" b="1">
                <a:latin typeface="Chewy"/>
                <a:ea typeface="Chewy"/>
                <a:cs typeface="Chewy"/>
                <a:sym typeface="Chewy"/>
              </a:defRPr>
            </a:lvl2pPr>
            <a:lvl3pPr lvl="2" rtl="0">
              <a:spcBef>
                <a:spcPts val="0"/>
              </a:spcBef>
              <a:spcAft>
                <a:spcPts val="0"/>
              </a:spcAft>
              <a:buSzPts val="3800"/>
              <a:buFont typeface="Chewy"/>
              <a:buNone/>
              <a:defRPr sz="3800" b="1">
                <a:latin typeface="Chewy"/>
                <a:ea typeface="Chewy"/>
                <a:cs typeface="Chewy"/>
                <a:sym typeface="Chewy"/>
              </a:defRPr>
            </a:lvl3pPr>
            <a:lvl4pPr lvl="3" rtl="0">
              <a:spcBef>
                <a:spcPts val="0"/>
              </a:spcBef>
              <a:spcAft>
                <a:spcPts val="0"/>
              </a:spcAft>
              <a:buSzPts val="3800"/>
              <a:buFont typeface="Chewy"/>
              <a:buNone/>
              <a:defRPr sz="3800" b="1">
                <a:latin typeface="Chewy"/>
                <a:ea typeface="Chewy"/>
                <a:cs typeface="Chewy"/>
                <a:sym typeface="Chewy"/>
              </a:defRPr>
            </a:lvl4pPr>
            <a:lvl5pPr lvl="4" rtl="0">
              <a:spcBef>
                <a:spcPts val="0"/>
              </a:spcBef>
              <a:spcAft>
                <a:spcPts val="0"/>
              </a:spcAft>
              <a:buSzPts val="3800"/>
              <a:buFont typeface="Chewy"/>
              <a:buNone/>
              <a:defRPr sz="3800" b="1">
                <a:latin typeface="Chewy"/>
                <a:ea typeface="Chewy"/>
                <a:cs typeface="Chewy"/>
                <a:sym typeface="Chewy"/>
              </a:defRPr>
            </a:lvl5pPr>
            <a:lvl6pPr lvl="5" rtl="0">
              <a:spcBef>
                <a:spcPts val="0"/>
              </a:spcBef>
              <a:spcAft>
                <a:spcPts val="0"/>
              </a:spcAft>
              <a:buSzPts val="3800"/>
              <a:buFont typeface="Chewy"/>
              <a:buNone/>
              <a:defRPr sz="3800" b="1">
                <a:latin typeface="Chewy"/>
                <a:ea typeface="Chewy"/>
                <a:cs typeface="Chewy"/>
                <a:sym typeface="Chewy"/>
              </a:defRPr>
            </a:lvl6pPr>
            <a:lvl7pPr lvl="6" rtl="0">
              <a:spcBef>
                <a:spcPts val="0"/>
              </a:spcBef>
              <a:spcAft>
                <a:spcPts val="0"/>
              </a:spcAft>
              <a:buSzPts val="3800"/>
              <a:buFont typeface="Chewy"/>
              <a:buNone/>
              <a:defRPr sz="3800" b="1">
                <a:latin typeface="Chewy"/>
                <a:ea typeface="Chewy"/>
                <a:cs typeface="Chewy"/>
                <a:sym typeface="Chewy"/>
              </a:defRPr>
            </a:lvl7pPr>
            <a:lvl8pPr lvl="7" rtl="0">
              <a:spcBef>
                <a:spcPts val="0"/>
              </a:spcBef>
              <a:spcAft>
                <a:spcPts val="0"/>
              </a:spcAft>
              <a:buSzPts val="3800"/>
              <a:buFont typeface="Chewy"/>
              <a:buNone/>
              <a:defRPr sz="3800" b="1">
                <a:latin typeface="Chewy"/>
                <a:ea typeface="Chewy"/>
                <a:cs typeface="Chewy"/>
                <a:sym typeface="Chewy"/>
              </a:defRPr>
            </a:lvl8pPr>
            <a:lvl9pPr lvl="8" rtl="0">
              <a:spcBef>
                <a:spcPts val="0"/>
              </a:spcBef>
              <a:spcAft>
                <a:spcPts val="0"/>
              </a:spcAft>
              <a:buSzPts val="3800"/>
              <a:buFont typeface="Chewy"/>
              <a:buNone/>
              <a:defRPr sz="3800" b="1">
                <a:latin typeface="Chewy"/>
                <a:ea typeface="Chewy"/>
                <a:cs typeface="Chewy"/>
                <a:sym typeface="Chewy"/>
              </a:defRPr>
            </a:lvl9pPr>
          </a:lstStyle>
          <a:p>
            <a:r>
              <a:t>xx%</a:t>
            </a:r>
          </a:p>
        </p:txBody>
      </p:sp>
      <p:sp>
        <p:nvSpPr>
          <p:cNvPr id="487" name="Google Shape;487;p17"/>
          <p:cNvSpPr txBox="1">
            <a:spLocks noGrp="1"/>
          </p:cNvSpPr>
          <p:nvPr>
            <p:ph type="title" idx="4"/>
          </p:nvPr>
        </p:nvSpPr>
        <p:spPr>
          <a:xfrm>
            <a:off x="1343873" y="2646940"/>
            <a:ext cx="35670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
        <p:nvSpPr>
          <p:cNvPr id="488" name="Google Shape;488;p17"/>
          <p:cNvSpPr txBox="1">
            <a:spLocks noGrp="1"/>
          </p:cNvSpPr>
          <p:nvPr>
            <p:ph type="title" idx="5" hasCustomPrompt="1"/>
          </p:nvPr>
        </p:nvSpPr>
        <p:spPr>
          <a:xfrm>
            <a:off x="1343723" y="3193985"/>
            <a:ext cx="3567000" cy="562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b="1"/>
            </a:lvl1pPr>
            <a:lvl2pPr lvl="1" rtl="0">
              <a:spcBef>
                <a:spcPts val="0"/>
              </a:spcBef>
              <a:spcAft>
                <a:spcPts val="0"/>
              </a:spcAft>
              <a:buSzPts val="3800"/>
              <a:buFont typeface="Chewy"/>
              <a:buNone/>
              <a:defRPr sz="3800" b="1">
                <a:latin typeface="Chewy"/>
                <a:ea typeface="Chewy"/>
                <a:cs typeface="Chewy"/>
                <a:sym typeface="Chewy"/>
              </a:defRPr>
            </a:lvl2pPr>
            <a:lvl3pPr lvl="2" rtl="0">
              <a:spcBef>
                <a:spcPts val="0"/>
              </a:spcBef>
              <a:spcAft>
                <a:spcPts val="0"/>
              </a:spcAft>
              <a:buSzPts val="3800"/>
              <a:buFont typeface="Chewy"/>
              <a:buNone/>
              <a:defRPr sz="3800" b="1">
                <a:latin typeface="Chewy"/>
                <a:ea typeface="Chewy"/>
                <a:cs typeface="Chewy"/>
                <a:sym typeface="Chewy"/>
              </a:defRPr>
            </a:lvl3pPr>
            <a:lvl4pPr lvl="3" rtl="0">
              <a:spcBef>
                <a:spcPts val="0"/>
              </a:spcBef>
              <a:spcAft>
                <a:spcPts val="0"/>
              </a:spcAft>
              <a:buSzPts val="3800"/>
              <a:buFont typeface="Chewy"/>
              <a:buNone/>
              <a:defRPr sz="3800" b="1">
                <a:latin typeface="Chewy"/>
                <a:ea typeface="Chewy"/>
                <a:cs typeface="Chewy"/>
                <a:sym typeface="Chewy"/>
              </a:defRPr>
            </a:lvl4pPr>
            <a:lvl5pPr lvl="4" rtl="0">
              <a:spcBef>
                <a:spcPts val="0"/>
              </a:spcBef>
              <a:spcAft>
                <a:spcPts val="0"/>
              </a:spcAft>
              <a:buSzPts val="3800"/>
              <a:buFont typeface="Chewy"/>
              <a:buNone/>
              <a:defRPr sz="3800" b="1">
                <a:latin typeface="Chewy"/>
                <a:ea typeface="Chewy"/>
                <a:cs typeface="Chewy"/>
                <a:sym typeface="Chewy"/>
              </a:defRPr>
            </a:lvl5pPr>
            <a:lvl6pPr lvl="5" rtl="0">
              <a:spcBef>
                <a:spcPts val="0"/>
              </a:spcBef>
              <a:spcAft>
                <a:spcPts val="0"/>
              </a:spcAft>
              <a:buSzPts val="3800"/>
              <a:buFont typeface="Chewy"/>
              <a:buNone/>
              <a:defRPr sz="3800" b="1">
                <a:latin typeface="Chewy"/>
                <a:ea typeface="Chewy"/>
                <a:cs typeface="Chewy"/>
                <a:sym typeface="Chewy"/>
              </a:defRPr>
            </a:lvl6pPr>
            <a:lvl7pPr lvl="6" rtl="0">
              <a:spcBef>
                <a:spcPts val="0"/>
              </a:spcBef>
              <a:spcAft>
                <a:spcPts val="0"/>
              </a:spcAft>
              <a:buSzPts val="3800"/>
              <a:buFont typeface="Chewy"/>
              <a:buNone/>
              <a:defRPr sz="3800" b="1">
                <a:latin typeface="Chewy"/>
                <a:ea typeface="Chewy"/>
                <a:cs typeface="Chewy"/>
                <a:sym typeface="Chewy"/>
              </a:defRPr>
            </a:lvl7pPr>
            <a:lvl8pPr lvl="7" rtl="0">
              <a:spcBef>
                <a:spcPts val="0"/>
              </a:spcBef>
              <a:spcAft>
                <a:spcPts val="0"/>
              </a:spcAft>
              <a:buSzPts val="3800"/>
              <a:buFont typeface="Chewy"/>
              <a:buNone/>
              <a:defRPr sz="3800" b="1">
                <a:latin typeface="Chewy"/>
                <a:ea typeface="Chewy"/>
                <a:cs typeface="Chewy"/>
                <a:sym typeface="Chewy"/>
              </a:defRPr>
            </a:lvl8pPr>
            <a:lvl9pPr lvl="8" rtl="0">
              <a:spcBef>
                <a:spcPts val="0"/>
              </a:spcBef>
              <a:spcAft>
                <a:spcPts val="0"/>
              </a:spcAft>
              <a:buSzPts val="3800"/>
              <a:buFont typeface="Chewy"/>
              <a:buNone/>
              <a:defRPr sz="3800" b="1">
                <a:latin typeface="Chewy"/>
                <a:ea typeface="Chewy"/>
                <a:cs typeface="Chewy"/>
                <a:sym typeface="Chewy"/>
              </a:defRPr>
            </a:lvl9pPr>
          </a:lstStyle>
          <a:p>
            <a:r>
              <a:t>xx%</a:t>
            </a:r>
          </a:p>
        </p:txBody>
      </p:sp>
      <p:sp>
        <p:nvSpPr>
          <p:cNvPr id="489" name="Google Shape;489;p17"/>
          <p:cNvSpPr txBox="1">
            <a:spLocks noGrp="1"/>
          </p:cNvSpPr>
          <p:nvPr>
            <p:ph type="title" idx="6"/>
          </p:nvPr>
        </p:nvSpPr>
        <p:spPr>
          <a:xfrm>
            <a:off x="1343873" y="3751190"/>
            <a:ext cx="3567000" cy="40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Lato"/>
                <a:ea typeface="Lato"/>
                <a:cs typeface="Lato"/>
                <a:sym typeface="Lato"/>
              </a:defRPr>
            </a:lvl1pPr>
            <a:lvl2pPr lvl="1" rtl="0">
              <a:spcBef>
                <a:spcPts val="0"/>
              </a:spcBef>
              <a:spcAft>
                <a:spcPts val="0"/>
              </a:spcAft>
              <a:buNone/>
              <a:defRPr sz="1600">
                <a:latin typeface="Lato"/>
                <a:ea typeface="Lato"/>
                <a:cs typeface="Lato"/>
                <a:sym typeface="Lato"/>
              </a:defRPr>
            </a:lvl2pPr>
            <a:lvl3pPr lvl="2" rtl="0">
              <a:spcBef>
                <a:spcPts val="0"/>
              </a:spcBef>
              <a:spcAft>
                <a:spcPts val="0"/>
              </a:spcAft>
              <a:buNone/>
              <a:defRPr sz="1600">
                <a:latin typeface="Lato"/>
                <a:ea typeface="Lato"/>
                <a:cs typeface="Lato"/>
                <a:sym typeface="Lato"/>
              </a:defRPr>
            </a:lvl3pPr>
            <a:lvl4pPr lvl="3" rtl="0">
              <a:spcBef>
                <a:spcPts val="0"/>
              </a:spcBef>
              <a:spcAft>
                <a:spcPts val="0"/>
              </a:spcAft>
              <a:buNone/>
              <a:defRPr sz="1600">
                <a:latin typeface="Lato"/>
                <a:ea typeface="Lato"/>
                <a:cs typeface="Lato"/>
                <a:sym typeface="Lato"/>
              </a:defRPr>
            </a:lvl4pPr>
            <a:lvl5pPr lvl="4" rtl="0">
              <a:spcBef>
                <a:spcPts val="0"/>
              </a:spcBef>
              <a:spcAft>
                <a:spcPts val="0"/>
              </a:spcAft>
              <a:buNone/>
              <a:defRPr sz="1600">
                <a:latin typeface="Lato"/>
                <a:ea typeface="Lato"/>
                <a:cs typeface="Lato"/>
                <a:sym typeface="Lato"/>
              </a:defRPr>
            </a:lvl5pPr>
            <a:lvl6pPr lvl="5" rtl="0">
              <a:spcBef>
                <a:spcPts val="0"/>
              </a:spcBef>
              <a:spcAft>
                <a:spcPts val="0"/>
              </a:spcAft>
              <a:buNone/>
              <a:defRPr sz="1600">
                <a:latin typeface="Lato"/>
                <a:ea typeface="Lato"/>
                <a:cs typeface="Lato"/>
                <a:sym typeface="Lato"/>
              </a:defRPr>
            </a:lvl6pPr>
            <a:lvl7pPr lvl="6" rtl="0">
              <a:spcBef>
                <a:spcPts val="0"/>
              </a:spcBef>
              <a:spcAft>
                <a:spcPts val="0"/>
              </a:spcAft>
              <a:buNone/>
              <a:defRPr sz="1600">
                <a:latin typeface="Lato"/>
                <a:ea typeface="Lato"/>
                <a:cs typeface="Lato"/>
                <a:sym typeface="Lato"/>
              </a:defRPr>
            </a:lvl7pPr>
            <a:lvl8pPr lvl="7" rtl="0">
              <a:spcBef>
                <a:spcPts val="0"/>
              </a:spcBef>
              <a:spcAft>
                <a:spcPts val="0"/>
              </a:spcAft>
              <a:buNone/>
              <a:defRPr sz="1600">
                <a:latin typeface="Lato"/>
                <a:ea typeface="Lato"/>
                <a:cs typeface="Lato"/>
                <a:sym typeface="Lato"/>
              </a:defRPr>
            </a:lvl8pPr>
            <a:lvl9pPr lvl="8" rtl="0">
              <a:spcBef>
                <a:spcPts val="0"/>
              </a:spcBef>
              <a:spcAft>
                <a:spcPts val="0"/>
              </a:spcAft>
              <a:buNone/>
              <a:defRPr sz="1600">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one column 2">
  <p:cSld name="ONE_COLUMN_TEXT_1">
    <p:bg>
      <p:bgPr>
        <a:solidFill>
          <a:schemeClr val="lt2"/>
        </a:solidFill>
        <a:effectLst/>
      </p:bgPr>
    </p:bg>
    <p:spTree>
      <p:nvGrpSpPr>
        <p:cNvPr id="1" name="Shape 490"/>
        <p:cNvGrpSpPr/>
        <p:nvPr/>
      </p:nvGrpSpPr>
      <p:grpSpPr>
        <a:xfrm>
          <a:off x="0" y="0"/>
          <a:ext cx="0" cy="0"/>
          <a:chOff x="0" y="0"/>
          <a:chExt cx="0" cy="0"/>
        </a:xfrm>
      </p:grpSpPr>
      <p:grpSp>
        <p:nvGrpSpPr>
          <p:cNvPr id="491" name="Google Shape;491;p18"/>
          <p:cNvGrpSpPr/>
          <p:nvPr/>
        </p:nvGrpSpPr>
        <p:grpSpPr>
          <a:xfrm>
            <a:off x="-461435" y="90352"/>
            <a:ext cx="9507103" cy="5343073"/>
            <a:chOff x="115065" y="497327"/>
            <a:chExt cx="9507103" cy="5343073"/>
          </a:xfrm>
        </p:grpSpPr>
        <p:sp>
          <p:nvSpPr>
            <p:cNvPr id="492" name="Google Shape;492;p18"/>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18"/>
            <p:cNvGrpSpPr/>
            <p:nvPr/>
          </p:nvGrpSpPr>
          <p:grpSpPr>
            <a:xfrm rot="4205948">
              <a:off x="5692299" y="1918061"/>
              <a:ext cx="4418806" cy="1991279"/>
              <a:chOff x="2426100" y="2722897"/>
              <a:chExt cx="4418726" cy="1991243"/>
            </a:xfrm>
          </p:grpSpPr>
          <p:sp>
            <p:nvSpPr>
              <p:cNvPr id="497" name="Google Shape;497;p18"/>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18"/>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8"/>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txBox="1">
            <a:spLocks noGrp="1"/>
          </p:cNvSpPr>
          <p:nvPr>
            <p:ph type="subTitle" idx="1"/>
          </p:nvPr>
        </p:nvSpPr>
        <p:spPr>
          <a:xfrm>
            <a:off x="1086175" y="2324575"/>
            <a:ext cx="3249600" cy="99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SzPts val="1600"/>
              <a:buFont typeface="Lato"/>
              <a:buNone/>
              <a:defRPr sz="1600">
                <a:latin typeface="Lato"/>
                <a:ea typeface="Lato"/>
                <a:cs typeface="Lato"/>
                <a:sym typeface="Lato"/>
              </a:defRPr>
            </a:lvl2pPr>
            <a:lvl3pPr lvl="2" algn="ctr" rtl="0">
              <a:lnSpc>
                <a:spcPct val="100000"/>
              </a:lnSpc>
              <a:spcBef>
                <a:spcPts val="0"/>
              </a:spcBef>
              <a:spcAft>
                <a:spcPts val="0"/>
              </a:spcAft>
              <a:buSzPts val="1600"/>
              <a:buFont typeface="Lato"/>
              <a:buNone/>
              <a:defRPr sz="1600">
                <a:latin typeface="Lato"/>
                <a:ea typeface="Lato"/>
                <a:cs typeface="Lato"/>
                <a:sym typeface="Lato"/>
              </a:defRPr>
            </a:lvl3pPr>
            <a:lvl4pPr lvl="3" algn="ctr" rtl="0">
              <a:lnSpc>
                <a:spcPct val="100000"/>
              </a:lnSpc>
              <a:spcBef>
                <a:spcPts val="0"/>
              </a:spcBef>
              <a:spcAft>
                <a:spcPts val="0"/>
              </a:spcAft>
              <a:buSzPts val="1600"/>
              <a:buFont typeface="Lato"/>
              <a:buNone/>
              <a:defRPr sz="1600">
                <a:latin typeface="Lato"/>
                <a:ea typeface="Lato"/>
                <a:cs typeface="Lato"/>
                <a:sym typeface="Lato"/>
              </a:defRPr>
            </a:lvl4pPr>
            <a:lvl5pPr lvl="4" algn="ctr" rtl="0">
              <a:lnSpc>
                <a:spcPct val="100000"/>
              </a:lnSpc>
              <a:spcBef>
                <a:spcPts val="0"/>
              </a:spcBef>
              <a:spcAft>
                <a:spcPts val="0"/>
              </a:spcAft>
              <a:buSzPts val="1600"/>
              <a:buFont typeface="Lato"/>
              <a:buNone/>
              <a:defRPr sz="1600">
                <a:latin typeface="Lato"/>
                <a:ea typeface="Lato"/>
                <a:cs typeface="Lato"/>
                <a:sym typeface="Lato"/>
              </a:defRPr>
            </a:lvl5pPr>
            <a:lvl6pPr lvl="5" algn="ctr" rtl="0">
              <a:lnSpc>
                <a:spcPct val="100000"/>
              </a:lnSpc>
              <a:spcBef>
                <a:spcPts val="0"/>
              </a:spcBef>
              <a:spcAft>
                <a:spcPts val="0"/>
              </a:spcAft>
              <a:buSzPts val="1600"/>
              <a:buFont typeface="Lato"/>
              <a:buNone/>
              <a:defRPr sz="1600">
                <a:latin typeface="Lato"/>
                <a:ea typeface="Lato"/>
                <a:cs typeface="Lato"/>
                <a:sym typeface="Lato"/>
              </a:defRPr>
            </a:lvl6pPr>
            <a:lvl7pPr lvl="6" algn="ctr" rtl="0">
              <a:lnSpc>
                <a:spcPct val="100000"/>
              </a:lnSpc>
              <a:spcBef>
                <a:spcPts val="0"/>
              </a:spcBef>
              <a:spcAft>
                <a:spcPts val="0"/>
              </a:spcAft>
              <a:buSzPts val="1600"/>
              <a:buFont typeface="Lato"/>
              <a:buNone/>
              <a:defRPr sz="1600">
                <a:latin typeface="Lato"/>
                <a:ea typeface="Lato"/>
                <a:cs typeface="Lato"/>
                <a:sym typeface="Lato"/>
              </a:defRPr>
            </a:lvl7pPr>
            <a:lvl8pPr lvl="7" algn="ctr" rtl="0">
              <a:lnSpc>
                <a:spcPct val="100000"/>
              </a:lnSpc>
              <a:spcBef>
                <a:spcPts val="0"/>
              </a:spcBef>
              <a:spcAft>
                <a:spcPts val="0"/>
              </a:spcAft>
              <a:buSzPts val="1600"/>
              <a:buFont typeface="Lato"/>
              <a:buNone/>
              <a:defRPr sz="1600">
                <a:latin typeface="Lato"/>
                <a:ea typeface="Lato"/>
                <a:cs typeface="Lato"/>
                <a:sym typeface="Lato"/>
              </a:defRPr>
            </a:lvl8pPr>
            <a:lvl9pPr lvl="8" algn="ctr" rtl="0">
              <a:lnSpc>
                <a:spcPct val="100000"/>
              </a:lnSpc>
              <a:spcBef>
                <a:spcPts val="0"/>
              </a:spcBef>
              <a:spcAft>
                <a:spcPts val="0"/>
              </a:spcAft>
              <a:buSzPts val="1600"/>
              <a:buFont typeface="Lato"/>
              <a:buNone/>
              <a:defRPr sz="1600">
                <a:latin typeface="Lato"/>
                <a:ea typeface="Lato"/>
                <a:cs typeface="Lato"/>
                <a:sym typeface="Lato"/>
              </a:defRPr>
            </a:lvl9pPr>
          </a:lstStyle>
          <a:p>
            <a:endParaRPr/>
          </a:p>
        </p:txBody>
      </p:sp>
      <p:sp>
        <p:nvSpPr>
          <p:cNvPr id="506" name="Google Shape;506;p18"/>
          <p:cNvSpPr txBox="1">
            <a:spLocks noGrp="1"/>
          </p:cNvSpPr>
          <p:nvPr>
            <p:ph type="ctrTitle"/>
          </p:nvPr>
        </p:nvSpPr>
        <p:spPr>
          <a:xfrm>
            <a:off x="1121875" y="1821425"/>
            <a:ext cx="3178200" cy="615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800"/>
              <a:buFont typeface="Chewy"/>
              <a:buNone/>
              <a:defRPr sz="3800">
                <a:latin typeface="Chewy"/>
                <a:ea typeface="Chewy"/>
                <a:cs typeface="Chewy"/>
                <a:sym typeface="Chewy"/>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grpSp>
        <p:nvGrpSpPr>
          <p:cNvPr id="507" name="Google Shape;507;p18"/>
          <p:cNvGrpSpPr/>
          <p:nvPr/>
        </p:nvGrpSpPr>
        <p:grpSpPr>
          <a:xfrm rot="2213904">
            <a:off x="840710" y="504102"/>
            <a:ext cx="524914" cy="429600"/>
            <a:chOff x="2426100" y="3132725"/>
            <a:chExt cx="334775" cy="278300"/>
          </a:xfrm>
        </p:grpSpPr>
        <p:sp>
          <p:nvSpPr>
            <p:cNvPr id="508" name="Google Shape;508;p18"/>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 4">
  <p:cSld name="ONE_COLUMN_TEXT_1_1">
    <p:bg>
      <p:bgPr>
        <a:solidFill>
          <a:schemeClr val="lt2"/>
        </a:solidFill>
        <a:effectLst/>
      </p:bgPr>
    </p:bg>
    <p:spTree>
      <p:nvGrpSpPr>
        <p:cNvPr id="1" name="Shape 532"/>
        <p:cNvGrpSpPr/>
        <p:nvPr/>
      </p:nvGrpSpPr>
      <p:grpSpPr>
        <a:xfrm>
          <a:off x="0" y="0"/>
          <a:ext cx="0" cy="0"/>
          <a:chOff x="0" y="0"/>
          <a:chExt cx="0" cy="0"/>
        </a:xfrm>
      </p:grpSpPr>
      <p:grpSp>
        <p:nvGrpSpPr>
          <p:cNvPr id="533" name="Google Shape;533;p20"/>
          <p:cNvGrpSpPr/>
          <p:nvPr/>
        </p:nvGrpSpPr>
        <p:grpSpPr>
          <a:xfrm>
            <a:off x="-461435" y="90352"/>
            <a:ext cx="9507103" cy="5343073"/>
            <a:chOff x="115065" y="497327"/>
            <a:chExt cx="9507103" cy="5343073"/>
          </a:xfrm>
        </p:grpSpPr>
        <p:sp>
          <p:nvSpPr>
            <p:cNvPr id="534" name="Google Shape;534;p20"/>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20"/>
            <p:cNvGrpSpPr/>
            <p:nvPr/>
          </p:nvGrpSpPr>
          <p:grpSpPr>
            <a:xfrm rot="4205948">
              <a:off x="5692299" y="1918061"/>
              <a:ext cx="4418806" cy="1991279"/>
              <a:chOff x="2426100" y="2722897"/>
              <a:chExt cx="4418726" cy="1991243"/>
            </a:xfrm>
          </p:grpSpPr>
          <p:sp>
            <p:nvSpPr>
              <p:cNvPr id="539" name="Google Shape;539;p20"/>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20"/>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20"/>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txBox="1">
            <a:spLocks noGrp="1"/>
          </p:cNvSpPr>
          <p:nvPr>
            <p:ph type="subTitle" idx="1"/>
          </p:nvPr>
        </p:nvSpPr>
        <p:spPr>
          <a:xfrm>
            <a:off x="1301550" y="1818700"/>
            <a:ext cx="4831800" cy="23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Lato"/>
              <a:buChar char="●"/>
              <a:defRPr sz="1600">
                <a:solidFill>
                  <a:schemeClr val="dk1"/>
                </a:solidFill>
                <a:latin typeface="Lato"/>
                <a:ea typeface="Lato"/>
                <a:cs typeface="Lato"/>
                <a:sym typeface="Lato"/>
              </a:defRPr>
            </a:lvl1pPr>
            <a:lvl2pPr lvl="1" algn="ctr" rtl="0">
              <a:lnSpc>
                <a:spcPct val="100000"/>
              </a:lnSpc>
              <a:spcBef>
                <a:spcPts val="0"/>
              </a:spcBef>
              <a:spcAft>
                <a:spcPts val="0"/>
              </a:spcAft>
              <a:buSzPts val="1600"/>
              <a:buFont typeface="Lato"/>
              <a:buChar char="○"/>
              <a:defRPr sz="1600">
                <a:latin typeface="Lato"/>
                <a:ea typeface="Lato"/>
                <a:cs typeface="Lato"/>
                <a:sym typeface="Lato"/>
              </a:defRPr>
            </a:lvl2pPr>
            <a:lvl3pPr lvl="2" algn="ctr" rtl="0">
              <a:lnSpc>
                <a:spcPct val="100000"/>
              </a:lnSpc>
              <a:spcBef>
                <a:spcPts val="0"/>
              </a:spcBef>
              <a:spcAft>
                <a:spcPts val="0"/>
              </a:spcAft>
              <a:buSzPts val="1600"/>
              <a:buFont typeface="Lato"/>
              <a:buChar char="■"/>
              <a:defRPr sz="1600">
                <a:latin typeface="Lato"/>
                <a:ea typeface="Lato"/>
                <a:cs typeface="Lato"/>
                <a:sym typeface="Lato"/>
              </a:defRPr>
            </a:lvl3pPr>
            <a:lvl4pPr lvl="3" algn="ctr" rtl="0">
              <a:lnSpc>
                <a:spcPct val="100000"/>
              </a:lnSpc>
              <a:spcBef>
                <a:spcPts val="0"/>
              </a:spcBef>
              <a:spcAft>
                <a:spcPts val="0"/>
              </a:spcAft>
              <a:buSzPts val="1600"/>
              <a:buFont typeface="Lato"/>
              <a:buChar char="●"/>
              <a:defRPr sz="1600">
                <a:latin typeface="Lato"/>
                <a:ea typeface="Lato"/>
                <a:cs typeface="Lato"/>
                <a:sym typeface="Lato"/>
              </a:defRPr>
            </a:lvl4pPr>
            <a:lvl5pPr lvl="4" algn="ctr" rtl="0">
              <a:lnSpc>
                <a:spcPct val="100000"/>
              </a:lnSpc>
              <a:spcBef>
                <a:spcPts val="0"/>
              </a:spcBef>
              <a:spcAft>
                <a:spcPts val="0"/>
              </a:spcAft>
              <a:buSzPts val="1600"/>
              <a:buFont typeface="Lato"/>
              <a:buChar char="○"/>
              <a:defRPr sz="1600">
                <a:latin typeface="Lato"/>
                <a:ea typeface="Lato"/>
                <a:cs typeface="Lato"/>
                <a:sym typeface="Lato"/>
              </a:defRPr>
            </a:lvl5pPr>
            <a:lvl6pPr lvl="5" algn="ctr" rtl="0">
              <a:lnSpc>
                <a:spcPct val="100000"/>
              </a:lnSpc>
              <a:spcBef>
                <a:spcPts val="0"/>
              </a:spcBef>
              <a:spcAft>
                <a:spcPts val="0"/>
              </a:spcAft>
              <a:buSzPts val="1600"/>
              <a:buFont typeface="Lato"/>
              <a:buChar char="■"/>
              <a:defRPr sz="1600">
                <a:latin typeface="Lato"/>
                <a:ea typeface="Lato"/>
                <a:cs typeface="Lato"/>
                <a:sym typeface="Lato"/>
              </a:defRPr>
            </a:lvl6pPr>
            <a:lvl7pPr lvl="6" algn="ctr" rtl="0">
              <a:lnSpc>
                <a:spcPct val="100000"/>
              </a:lnSpc>
              <a:spcBef>
                <a:spcPts val="0"/>
              </a:spcBef>
              <a:spcAft>
                <a:spcPts val="0"/>
              </a:spcAft>
              <a:buSzPts val="1600"/>
              <a:buFont typeface="Lato"/>
              <a:buChar char="●"/>
              <a:defRPr sz="1600">
                <a:latin typeface="Lato"/>
                <a:ea typeface="Lato"/>
                <a:cs typeface="Lato"/>
                <a:sym typeface="Lato"/>
              </a:defRPr>
            </a:lvl7pPr>
            <a:lvl8pPr lvl="7" algn="ctr" rtl="0">
              <a:lnSpc>
                <a:spcPct val="100000"/>
              </a:lnSpc>
              <a:spcBef>
                <a:spcPts val="0"/>
              </a:spcBef>
              <a:spcAft>
                <a:spcPts val="0"/>
              </a:spcAft>
              <a:buSzPts val="1600"/>
              <a:buFont typeface="Lato"/>
              <a:buChar char="○"/>
              <a:defRPr sz="1600">
                <a:latin typeface="Lato"/>
                <a:ea typeface="Lato"/>
                <a:cs typeface="Lato"/>
                <a:sym typeface="Lato"/>
              </a:defRPr>
            </a:lvl8pPr>
            <a:lvl9pPr lvl="8" algn="ctr" rtl="0">
              <a:lnSpc>
                <a:spcPct val="100000"/>
              </a:lnSpc>
              <a:spcBef>
                <a:spcPts val="0"/>
              </a:spcBef>
              <a:spcAft>
                <a:spcPts val="0"/>
              </a:spcAft>
              <a:buSzPts val="1600"/>
              <a:buFont typeface="Lato"/>
              <a:buChar char="■"/>
              <a:defRPr sz="1600">
                <a:latin typeface="Lato"/>
                <a:ea typeface="Lato"/>
                <a:cs typeface="Lato"/>
                <a:sym typeface="Lato"/>
              </a:defRPr>
            </a:lvl9pPr>
          </a:lstStyle>
          <a:p>
            <a:endParaRPr/>
          </a:p>
        </p:txBody>
      </p:sp>
      <p:grpSp>
        <p:nvGrpSpPr>
          <p:cNvPr id="548" name="Google Shape;548;p20"/>
          <p:cNvGrpSpPr/>
          <p:nvPr/>
        </p:nvGrpSpPr>
        <p:grpSpPr>
          <a:xfrm rot="2213904">
            <a:off x="840710" y="504102"/>
            <a:ext cx="524914" cy="429600"/>
            <a:chOff x="2426100" y="3132725"/>
            <a:chExt cx="334775" cy="278300"/>
          </a:xfrm>
        </p:grpSpPr>
        <p:sp>
          <p:nvSpPr>
            <p:cNvPr id="549" name="Google Shape;549;p20"/>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0"/>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53"/>
        <p:cNvGrpSpPr/>
        <p:nvPr/>
      </p:nvGrpSpPr>
      <p:grpSpPr>
        <a:xfrm>
          <a:off x="0" y="0"/>
          <a:ext cx="0" cy="0"/>
          <a:chOff x="0" y="0"/>
          <a:chExt cx="0" cy="0"/>
        </a:xfrm>
      </p:grpSpPr>
      <p:grpSp>
        <p:nvGrpSpPr>
          <p:cNvPr id="554" name="Google Shape;554;p21"/>
          <p:cNvGrpSpPr/>
          <p:nvPr/>
        </p:nvGrpSpPr>
        <p:grpSpPr>
          <a:xfrm>
            <a:off x="-461435" y="90352"/>
            <a:ext cx="9507103" cy="5343073"/>
            <a:chOff x="115065" y="497327"/>
            <a:chExt cx="9507103" cy="5343073"/>
          </a:xfrm>
        </p:grpSpPr>
        <p:sp>
          <p:nvSpPr>
            <p:cNvPr id="555" name="Google Shape;555;p21"/>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21"/>
            <p:cNvGrpSpPr/>
            <p:nvPr/>
          </p:nvGrpSpPr>
          <p:grpSpPr>
            <a:xfrm rot="4205948">
              <a:off x="5692299" y="1918061"/>
              <a:ext cx="4418806" cy="1991279"/>
              <a:chOff x="2426100" y="2722897"/>
              <a:chExt cx="4418726" cy="1991243"/>
            </a:xfrm>
          </p:grpSpPr>
          <p:sp>
            <p:nvSpPr>
              <p:cNvPr id="560" name="Google Shape;560;p21"/>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1"/>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1"/>
          <p:cNvGrpSpPr/>
          <p:nvPr/>
        </p:nvGrpSpPr>
        <p:grpSpPr>
          <a:xfrm>
            <a:off x="498508" y="399352"/>
            <a:ext cx="8146984" cy="4344795"/>
            <a:chOff x="498508" y="399352"/>
            <a:chExt cx="8146984" cy="4344795"/>
          </a:xfrm>
        </p:grpSpPr>
        <p:sp>
          <p:nvSpPr>
            <p:cNvPr id="568" name="Google Shape;568;p21"/>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1"/>
            <p:cNvGrpSpPr/>
            <p:nvPr/>
          </p:nvGrpSpPr>
          <p:grpSpPr>
            <a:xfrm rot="2213904">
              <a:off x="840710" y="504102"/>
              <a:ext cx="524914" cy="429600"/>
              <a:chOff x="2426100" y="3132725"/>
              <a:chExt cx="334775" cy="278300"/>
            </a:xfrm>
          </p:grpSpPr>
          <p:sp>
            <p:nvSpPr>
              <p:cNvPr id="570" name="Google Shape;570;p21"/>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3" name="Google Shape;573;p21"/>
          <p:cNvSpPr txBox="1">
            <a:spLocks noGrp="1"/>
          </p:cNvSpPr>
          <p:nvPr>
            <p:ph type="ctrTitle"/>
          </p:nvPr>
        </p:nvSpPr>
        <p:spPr>
          <a:xfrm>
            <a:off x="4226652" y="3033504"/>
            <a:ext cx="3580200" cy="43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574" name="Google Shape;574;p21"/>
          <p:cNvSpPr txBox="1">
            <a:spLocks noGrp="1"/>
          </p:cNvSpPr>
          <p:nvPr>
            <p:ph type="subTitle" idx="1"/>
          </p:nvPr>
        </p:nvSpPr>
        <p:spPr>
          <a:xfrm>
            <a:off x="3726252" y="1926450"/>
            <a:ext cx="4581000" cy="129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ato"/>
              <a:buNone/>
              <a:defRPr sz="20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MAIN_POINT_2_1">
    <p:bg>
      <p:bgPr>
        <a:solidFill>
          <a:schemeClr val="accent4"/>
        </a:solidFill>
        <a:effectLst/>
      </p:bgPr>
    </p:bg>
    <p:spTree>
      <p:nvGrpSpPr>
        <p:cNvPr id="1" name="Shape 596"/>
        <p:cNvGrpSpPr/>
        <p:nvPr/>
      </p:nvGrpSpPr>
      <p:grpSpPr>
        <a:xfrm>
          <a:off x="0" y="0"/>
          <a:ext cx="0" cy="0"/>
          <a:chOff x="0" y="0"/>
          <a:chExt cx="0" cy="0"/>
        </a:xfrm>
      </p:grpSpPr>
      <p:grpSp>
        <p:nvGrpSpPr>
          <p:cNvPr id="597" name="Google Shape;597;p23"/>
          <p:cNvGrpSpPr/>
          <p:nvPr/>
        </p:nvGrpSpPr>
        <p:grpSpPr>
          <a:xfrm>
            <a:off x="-461435" y="90352"/>
            <a:ext cx="9507103" cy="5343073"/>
            <a:chOff x="115065" y="497327"/>
            <a:chExt cx="9507103" cy="5343073"/>
          </a:xfrm>
        </p:grpSpPr>
        <p:sp>
          <p:nvSpPr>
            <p:cNvPr id="598" name="Google Shape;598;p23"/>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3"/>
            <p:cNvGrpSpPr/>
            <p:nvPr/>
          </p:nvGrpSpPr>
          <p:grpSpPr>
            <a:xfrm rot="4205948">
              <a:off x="5692299" y="1918061"/>
              <a:ext cx="4418806" cy="1991279"/>
              <a:chOff x="2426100" y="2722897"/>
              <a:chExt cx="4418726" cy="1991243"/>
            </a:xfrm>
          </p:grpSpPr>
          <p:sp>
            <p:nvSpPr>
              <p:cNvPr id="603" name="Google Shape;603;p23"/>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23"/>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3"/>
          <p:cNvGrpSpPr/>
          <p:nvPr/>
        </p:nvGrpSpPr>
        <p:grpSpPr>
          <a:xfrm>
            <a:off x="498508" y="399352"/>
            <a:ext cx="8146984" cy="4344795"/>
            <a:chOff x="498508" y="399352"/>
            <a:chExt cx="8146984" cy="4344795"/>
          </a:xfrm>
        </p:grpSpPr>
        <p:sp>
          <p:nvSpPr>
            <p:cNvPr id="611" name="Google Shape;611;p23"/>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23"/>
            <p:cNvGrpSpPr/>
            <p:nvPr/>
          </p:nvGrpSpPr>
          <p:grpSpPr>
            <a:xfrm rot="2213904">
              <a:off x="840710" y="504102"/>
              <a:ext cx="524914" cy="429600"/>
              <a:chOff x="2426100" y="3132725"/>
              <a:chExt cx="334775" cy="278300"/>
            </a:xfrm>
          </p:grpSpPr>
          <p:sp>
            <p:nvSpPr>
              <p:cNvPr id="613" name="Google Shape;613;p23"/>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6" name="Google Shape;616;p23"/>
          <p:cNvSpPr txBox="1">
            <a:spLocks noGrp="1"/>
          </p:cNvSpPr>
          <p:nvPr>
            <p:ph type="ctrTitle"/>
          </p:nvPr>
        </p:nvSpPr>
        <p:spPr>
          <a:xfrm>
            <a:off x="3082200" y="697959"/>
            <a:ext cx="29796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6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7" name="Google Shape;617;p23"/>
          <p:cNvSpPr txBox="1">
            <a:spLocks noGrp="1"/>
          </p:cNvSpPr>
          <p:nvPr>
            <p:ph type="subTitle" idx="1"/>
          </p:nvPr>
        </p:nvSpPr>
        <p:spPr>
          <a:xfrm>
            <a:off x="2272350" y="1693950"/>
            <a:ext cx="4599300" cy="12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2pPr>
            <a:lvl3pPr lvl="2"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3pPr>
            <a:lvl4pPr lvl="3"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4pPr>
            <a:lvl5pPr lvl="4"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5pPr>
            <a:lvl6pPr lvl="5"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6pPr>
            <a:lvl7pPr lvl="6"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7pPr>
            <a:lvl8pPr lvl="7"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8pPr>
            <a:lvl9pPr lvl="8" algn="ctr" rtl="0">
              <a:lnSpc>
                <a:spcPct val="100000"/>
              </a:lnSpc>
              <a:spcBef>
                <a:spcPts val="0"/>
              </a:spcBef>
              <a:spcAft>
                <a:spcPts val="0"/>
              </a:spcAft>
              <a:buSzPts val="1800"/>
              <a:buFont typeface="Nanum Gothic"/>
              <a:buNone/>
              <a:defRPr sz="1800">
                <a:latin typeface="Nanum Gothic"/>
                <a:ea typeface="Nanum Gothic"/>
                <a:cs typeface="Nanum Gothic"/>
                <a:sym typeface="Nanum Gothic"/>
              </a:defRPr>
            </a:lvl9pPr>
          </a:lstStyle>
          <a:p>
            <a:endParaRPr/>
          </a:p>
        </p:txBody>
      </p:sp>
      <p:sp>
        <p:nvSpPr>
          <p:cNvPr id="618" name="Google Shape;618;p23"/>
          <p:cNvSpPr txBox="1"/>
          <p:nvPr/>
        </p:nvSpPr>
        <p:spPr>
          <a:xfrm>
            <a:off x="2100450" y="3951100"/>
            <a:ext cx="4943100" cy="500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a:solidFill>
                  <a:schemeClr val="dk1"/>
                </a:solidFill>
                <a:latin typeface="Lato"/>
                <a:ea typeface="Lato"/>
                <a:cs typeface="Lato"/>
                <a:sym typeface="Lato"/>
              </a:rPr>
              <a:t>CREDITS: This presentation template was created by </a:t>
            </a:r>
            <a:r>
              <a:rPr lang="en" sz="12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dk1"/>
                </a:solidFill>
                <a:latin typeface="Lato"/>
                <a:ea typeface="Lato"/>
                <a:cs typeface="Lato"/>
                <a:sym typeface="Lato"/>
              </a:rPr>
              <a:t>, including icons by </a:t>
            </a:r>
            <a:r>
              <a:rPr lang="en" sz="12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b="1">
                <a:solidFill>
                  <a:schemeClr val="dk1"/>
                </a:solidFill>
                <a:latin typeface="Lato"/>
                <a:ea typeface="Lato"/>
                <a:cs typeface="Lato"/>
                <a:sym typeface="Lato"/>
              </a:rPr>
              <a:t> </a:t>
            </a:r>
            <a:r>
              <a:rPr lang="en" sz="1200">
                <a:solidFill>
                  <a:schemeClr val="dk1"/>
                </a:solidFill>
                <a:latin typeface="Lato"/>
                <a:ea typeface="Lato"/>
                <a:cs typeface="Lato"/>
                <a:sym typeface="Lato"/>
              </a:rPr>
              <a:t>and infographics &amp; images by </a:t>
            </a:r>
            <a:r>
              <a:rPr lang="en" sz="12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200" b="1">
              <a:solidFill>
                <a:schemeClr val="dk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MAIN_POINT_1">
    <p:bg>
      <p:bgPr>
        <a:solidFill>
          <a:schemeClr val="accent4"/>
        </a:solidFill>
        <a:effectLst/>
      </p:bgPr>
    </p:bg>
    <p:spTree>
      <p:nvGrpSpPr>
        <p:cNvPr id="1" name="Shape 619"/>
        <p:cNvGrpSpPr/>
        <p:nvPr/>
      </p:nvGrpSpPr>
      <p:grpSpPr>
        <a:xfrm>
          <a:off x="0" y="0"/>
          <a:ext cx="0" cy="0"/>
          <a:chOff x="0" y="0"/>
          <a:chExt cx="0" cy="0"/>
        </a:xfrm>
      </p:grpSpPr>
      <p:grpSp>
        <p:nvGrpSpPr>
          <p:cNvPr id="620" name="Google Shape;620;p24"/>
          <p:cNvGrpSpPr/>
          <p:nvPr/>
        </p:nvGrpSpPr>
        <p:grpSpPr>
          <a:xfrm>
            <a:off x="-461435" y="90352"/>
            <a:ext cx="9507103" cy="5343073"/>
            <a:chOff x="115065" y="497327"/>
            <a:chExt cx="9507103" cy="5343073"/>
          </a:xfrm>
        </p:grpSpPr>
        <p:sp>
          <p:nvSpPr>
            <p:cNvPr id="621" name="Google Shape;621;p24"/>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4"/>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4"/>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oogle Shape;625;p24"/>
            <p:cNvGrpSpPr/>
            <p:nvPr/>
          </p:nvGrpSpPr>
          <p:grpSpPr>
            <a:xfrm rot="4205948">
              <a:off x="5692299" y="1918061"/>
              <a:ext cx="4418806" cy="1991279"/>
              <a:chOff x="2426100" y="2722897"/>
              <a:chExt cx="4418726" cy="1991243"/>
            </a:xfrm>
          </p:grpSpPr>
          <p:sp>
            <p:nvSpPr>
              <p:cNvPr id="626" name="Google Shape;626;p24"/>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4"/>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24"/>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24"/>
          <p:cNvGrpSpPr/>
          <p:nvPr/>
        </p:nvGrpSpPr>
        <p:grpSpPr>
          <a:xfrm>
            <a:off x="498508" y="399352"/>
            <a:ext cx="8146984" cy="4344795"/>
            <a:chOff x="498508" y="399352"/>
            <a:chExt cx="8146984" cy="4344795"/>
          </a:xfrm>
        </p:grpSpPr>
        <p:sp>
          <p:nvSpPr>
            <p:cNvPr id="634" name="Google Shape;634;p24"/>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24"/>
            <p:cNvGrpSpPr/>
            <p:nvPr/>
          </p:nvGrpSpPr>
          <p:grpSpPr>
            <a:xfrm rot="2213904">
              <a:off x="840710" y="504102"/>
              <a:ext cx="524914" cy="429600"/>
              <a:chOff x="2426100" y="3132725"/>
              <a:chExt cx="334775" cy="278300"/>
            </a:xfrm>
          </p:grpSpPr>
          <p:sp>
            <p:nvSpPr>
              <p:cNvPr id="636" name="Google Shape;636;p24"/>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24"/>
          <p:cNvSpPr txBox="1">
            <a:spLocks noGrp="1"/>
          </p:cNvSpPr>
          <p:nvPr>
            <p:ph type="ctrTitle"/>
          </p:nvPr>
        </p:nvSpPr>
        <p:spPr>
          <a:xfrm>
            <a:off x="982238" y="2811343"/>
            <a:ext cx="1683300" cy="4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640" name="Google Shape;640;p24"/>
          <p:cNvSpPr txBox="1">
            <a:spLocks noGrp="1"/>
          </p:cNvSpPr>
          <p:nvPr>
            <p:ph type="subTitle" idx="1"/>
          </p:nvPr>
        </p:nvSpPr>
        <p:spPr>
          <a:xfrm>
            <a:off x="982238" y="3122448"/>
            <a:ext cx="16833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641" name="Google Shape;641;p24"/>
          <p:cNvSpPr txBox="1">
            <a:spLocks noGrp="1"/>
          </p:cNvSpPr>
          <p:nvPr>
            <p:ph type="title" idx="2"/>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2" name="Google Shape;642;p24"/>
          <p:cNvSpPr txBox="1">
            <a:spLocks noGrp="1"/>
          </p:cNvSpPr>
          <p:nvPr>
            <p:ph type="ctrTitle" idx="3"/>
          </p:nvPr>
        </p:nvSpPr>
        <p:spPr>
          <a:xfrm>
            <a:off x="2814313" y="2811343"/>
            <a:ext cx="1683300" cy="4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643" name="Google Shape;643;p24"/>
          <p:cNvSpPr txBox="1">
            <a:spLocks noGrp="1"/>
          </p:cNvSpPr>
          <p:nvPr>
            <p:ph type="subTitle" idx="4"/>
          </p:nvPr>
        </p:nvSpPr>
        <p:spPr>
          <a:xfrm>
            <a:off x="2814313" y="3122448"/>
            <a:ext cx="16833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644" name="Google Shape;644;p24"/>
          <p:cNvSpPr txBox="1">
            <a:spLocks noGrp="1"/>
          </p:cNvSpPr>
          <p:nvPr>
            <p:ph type="ctrTitle" idx="5"/>
          </p:nvPr>
        </p:nvSpPr>
        <p:spPr>
          <a:xfrm>
            <a:off x="4646388" y="2811343"/>
            <a:ext cx="1683300" cy="4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645" name="Google Shape;645;p24"/>
          <p:cNvSpPr txBox="1">
            <a:spLocks noGrp="1"/>
          </p:cNvSpPr>
          <p:nvPr>
            <p:ph type="subTitle" idx="6"/>
          </p:nvPr>
        </p:nvSpPr>
        <p:spPr>
          <a:xfrm>
            <a:off x="4646388" y="3122448"/>
            <a:ext cx="16833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646" name="Google Shape;646;p24"/>
          <p:cNvSpPr txBox="1">
            <a:spLocks noGrp="1"/>
          </p:cNvSpPr>
          <p:nvPr>
            <p:ph type="ctrTitle" idx="7"/>
          </p:nvPr>
        </p:nvSpPr>
        <p:spPr>
          <a:xfrm>
            <a:off x="6478463" y="2811343"/>
            <a:ext cx="1683300" cy="4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647" name="Google Shape;647;p24"/>
          <p:cNvSpPr txBox="1">
            <a:spLocks noGrp="1"/>
          </p:cNvSpPr>
          <p:nvPr>
            <p:ph type="subTitle" idx="8"/>
          </p:nvPr>
        </p:nvSpPr>
        <p:spPr>
          <a:xfrm>
            <a:off x="6478463" y="3122448"/>
            <a:ext cx="16833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681"/>
        <p:cNvGrpSpPr/>
        <p:nvPr/>
      </p:nvGrpSpPr>
      <p:grpSpPr>
        <a:xfrm>
          <a:off x="0" y="0"/>
          <a:ext cx="0" cy="0"/>
          <a:chOff x="0" y="0"/>
          <a:chExt cx="0" cy="0"/>
        </a:xfrm>
      </p:grpSpPr>
      <p:grpSp>
        <p:nvGrpSpPr>
          <p:cNvPr id="682" name="Google Shape;682;p26"/>
          <p:cNvGrpSpPr/>
          <p:nvPr/>
        </p:nvGrpSpPr>
        <p:grpSpPr>
          <a:xfrm>
            <a:off x="-461435" y="90352"/>
            <a:ext cx="9507103" cy="5343073"/>
            <a:chOff x="115065" y="497327"/>
            <a:chExt cx="9507103" cy="5343073"/>
          </a:xfrm>
        </p:grpSpPr>
        <p:sp>
          <p:nvSpPr>
            <p:cNvPr id="683" name="Google Shape;683;p26"/>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 name="Google Shape;687;p26"/>
            <p:cNvGrpSpPr/>
            <p:nvPr/>
          </p:nvGrpSpPr>
          <p:grpSpPr>
            <a:xfrm rot="4205948">
              <a:off x="5692299" y="1918061"/>
              <a:ext cx="4418806" cy="1991279"/>
              <a:chOff x="2426100" y="2722897"/>
              <a:chExt cx="4418726" cy="1991243"/>
            </a:xfrm>
          </p:grpSpPr>
          <p:sp>
            <p:nvSpPr>
              <p:cNvPr id="688" name="Google Shape;688;p26"/>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26"/>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26"/>
          <p:cNvGrpSpPr/>
          <p:nvPr/>
        </p:nvGrpSpPr>
        <p:grpSpPr>
          <a:xfrm>
            <a:off x="498508" y="399352"/>
            <a:ext cx="8146984" cy="4344795"/>
            <a:chOff x="498508" y="399352"/>
            <a:chExt cx="8146984" cy="4344795"/>
          </a:xfrm>
        </p:grpSpPr>
        <p:sp>
          <p:nvSpPr>
            <p:cNvPr id="696" name="Google Shape;696;p26"/>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26"/>
            <p:cNvGrpSpPr/>
            <p:nvPr/>
          </p:nvGrpSpPr>
          <p:grpSpPr>
            <a:xfrm rot="2213904">
              <a:off x="840710" y="504102"/>
              <a:ext cx="524914" cy="429600"/>
              <a:chOff x="2426100" y="3132725"/>
              <a:chExt cx="334775" cy="278300"/>
            </a:xfrm>
          </p:grpSpPr>
          <p:sp>
            <p:nvSpPr>
              <p:cNvPr id="698" name="Google Shape;698;p26"/>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1" name="Google Shape;701;p26"/>
          <p:cNvSpPr txBox="1">
            <a:spLocks noGrp="1"/>
          </p:cNvSpPr>
          <p:nvPr>
            <p:ph type="title"/>
          </p:nvPr>
        </p:nvSpPr>
        <p:spPr>
          <a:xfrm>
            <a:off x="1313700" y="694458"/>
            <a:ext cx="65166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2" name="Google Shape;702;p26"/>
          <p:cNvSpPr txBox="1">
            <a:spLocks noGrp="1"/>
          </p:cNvSpPr>
          <p:nvPr>
            <p:ph type="subTitle" idx="1"/>
          </p:nvPr>
        </p:nvSpPr>
        <p:spPr>
          <a:xfrm>
            <a:off x="2430925" y="2868913"/>
            <a:ext cx="4281900" cy="14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3" name="Google Shape;703;p26"/>
          <p:cNvSpPr txBox="1">
            <a:spLocks noGrp="1"/>
          </p:cNvSpPr>
          <p:nvPr>
            <p:ph type="title" idx="2"/>
          </p:nvPr>
        </p:nvSpPr>
        <p:spPr>
          <a:xfrm>
            <a:off x="2431186" y="2219100"/>
            <a:ext cx="4281900" cy="9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accent3"/>
        </a:solidFill>
        <a:effectLst/>
      </p:bgPr>
    </p:bg>
    <p:spTree>
      <p:nvGrpSpPr>
        <p:cNvPr id="1" name="Shape 734"/>
        <p:cNvGrpSpPr/>
        <p:nvPr/>
      </p:nvGrpSpPr>
      <p:grpSpPr>
        <a:xfrm>
          <a:off x="0" y="0"/>
          <a:ext cx="0" cy="0"/>
          <a:chOff x="0" y="0"/>
          <a:chExt cx="0" cy="0"/>
        </a:xfrm>
      </p:grpSpPr>
      <p:grpSp>
        <p:nvGrpSpPr>
          <p:cNvPr id="735" name="Google Shape;735;p30"/>
          <p:cNvGrpSpPr/>
          <p:nvPr/>
        </p:nvGrpSpPr>
        <p:grpSpPr>
          <a:xfrm flipH="1">
            <a:off x="-181551" y="90352"/>
            <a:ext cx="9507103" cy="5343073"/>
            <a:chOff x="115065" y="497327"/>
            <a:chExt cx="9507103" cy="5343073"/>
          </a:xfrm>
        </p:grpSpPr>
        <p:sp>
          <p:nvSpPr>
            <p:cNvPr id="736" name="Google Shape;736;p30"/>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30"/>
            <p:cNvGrpSpPr/>
            <p:nvPr/>
          </p:nvGrpSpPr>
          <p:grpSpPr>
            <a:xfrm rot="4205948">
              <a:off x="5692299" y="1918061"/>
              <a:ext cx="4418806" cy="1991279"/>
              <a:chOff x="2426100" y="2722897"/>
              <a:chExt cx="4418726" cy="1991243"/>
            </a:xfrm>
          </p:grpSpPr>
          <p:sp>
            <p:nvSpPr>
              <p:cNvPr id="741" name="Google Shape;741;p30"/>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30"/>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0"/>
          <p:cNvGrpSpPr/>
          <p:nvPr/>
        </p:nvGrpSpPr>
        <p:grpSpPr>
          <a:xfrm>
            <a:off x="498508" y="399352"/>
            <a:ext cx="8146984" cy="4344795"/>
            <a:chOff x="498508" y="399352"/>
            <a:chExt cx="8146984" cy="4344795"/>
          </a:xfrm>
        </p:grpSpPr>
        <p:sp>
          <p:nvSpPr>
            <p:cNvPr id="749" name="Google Shape;749;p30"/>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30"/>
            <p:cNvGrpSpPr/>
            <p:nvPr/>
          </p:nvGrpSpPr>
          <p:grpSpPr>
            <a:xfrm rot="2213904">
              <a:off x="840710" y="504102"/>
              <a:ext cx="524914" cy="429600"/>
              <a:chOff x="2426100" y="3132725"/>
              <a:chExt cx="334775" cy="278300"/>
            </a:xfrm>
          </p:grpSpPr>
          <p:sp>
            <p:nvSpPr>
              <p:cNvPr id="751" name="Google Shape;751;p30"/>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 name="Google Shape;754;p30"/>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5" name="Google Shape;755;p30"/>
          <p:cNvSpPr txBox="1">
            <a:spLocks noGrp="1"/>
          </p:cNvSpPr>
          <p:nvPr>
            <p:ph type="ctrTitle" idx="2"/>
          </p:nvPr>
        </p:nvSpPr>
        <p:spPr>
          <a:xfrm>
            <a:off x="99335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56" name="Google Shape;756;p30"/>
          <p:cNvSpPr txBox="1">
            <a:spLocks noGrp="1"/>
          </p:cNvSpPr>
          <p:nvPr>
            <p:ph type="title" idx="3" hasCustomPrompt="1"/>
          </p:nvPr>
        </p:nvSpPr>
        <p:spPr>
          <a:xfrm>
            <a:off x="149825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57" name="Google Shape;757;p30"/>
          <p:cNvSpPr txBox="1">
            <a:spLocks noGrp="1"/>
          </p:cNvSpPr>
          <p:nvPr>
            <p:ph type="subTitle" idx="1"/>
          </p:nvPr>
        </p:nvSpPr>
        <p:spPr>
          <a:xfrm>
            <a:off x="108905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758" name="Google Shape;758;p30"/>
          <p:cNvSpPr txBox="1">
            <a:spLocks noGrp="1"/>
          </p:cNvSpPr>
          <p:nvPr>
            <p:ph type="ctrTitle" idx="4"/>
          </p:nvPr>
        </p:nvSpPr>
        <p:spPr>
          <a:xfrm>
            <a:off x="350550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59" name="Google Shape;759;p30"/>
          <p:cNvSpPr txBox="1">
            <a:spLocks noGrp="1"/>
          </p:cNvSpPr>
          <p:nvPr>
            <p:ph type="title" idx="5" hasCustomPrompt="1"/>
          </p:nvPr>
        </p:nvSpPr>
        <p:spPr>
          <a:xfrm>
            <a:off x="401040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60" name="Google Shape;760;p30"/>
          <p:cNvSpPr txBox="1">
            <a:spLocks noGrp="1"/>
          </p:cNvSpPr>
          <p:nvPr>
            <p:ph type="subTitle" idx="6"/>
          </p:nvPr>
        </p:nvSpPr>
        <p:spPr>
          <a:xfrm>
            <a:off x="360120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761" name="Google Shape;761;p30"/>
          <p:cNvSpPr txBox="1">
            <a:spLocks noGrp="1"/>
          </p:cNvSpPr>
          <p:nvPr>
            <p:ph type="ctrTitle" idx="7"/>
          </p:nvPr>
        </p:nvSpPr>
        <p:spPr>
          <a:xfrm>
            <a:off x="601765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62" name="Google Shape;762;p30"/>
          <p:cNvSpPr txBox="1">
            <a:spLocks noGrp="1"/>
          </p:cNvSpPr>
          <p:nvPr>
            <p:ph type="title" idx="8" hasCustomPrompt="1"/>
          </p:nvPr>
        </p:nvSpPr>
        <p:spPr>
          <a:xfrm>
            <a:off x="652255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63" name="Google Shape;763;p30"/>
          <p:cNvSpPr txBox="1">
            <a:spLocks noGrp="1"/>
          </p:cNvSpPr>
          <p:nvPr>
            <p:ph type="subTitle" idx="9"/>
          </p:nvPr>
        </p:nvSpPr>
        <p:spPr>
          <a:xfrm>
            <a:off x="611335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TITLE_2">
    <p:bg>
      <p:bgPr>
        <a:solidFill>
          <a:schemeClr val="accent4"/>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rot="307059">
            <a:off x="-681161" y="3379442"/>
            <a:ext cx="1554179" cy="1189309"/>
            <a:chOff x="3509100" y="885675"/>
            <a:chExt cx="1554200" cy="1189325"/>
          </a:xfrm>
        </p:grpSpPr>
        <p:sp>
          <p:nvSpPr>
            <p:cNvPr id="101" name="Google Shape;101;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844509">
            <a:off x="126187" y="60589"/>
            <a:ext cx="1550961" cy="1498810"/>
            <a:chOff x="1333050" y="2065850"/>
            <a:chExt cx="1550925" cy="1498775"/>
          </a:xfrm>
        </p:grpSpPr>
        <p:sp>
          <p:nvSpPr>
            <p:cNvPr id="106" name="Google Shape;106;p3"/>
            <p:cNvSpPr/>
            <p:nvPr/>
          </p:nvSpPr>
          <p:spPr>
            <a:xfrm>
              <a:off x="1446675" y="2181875"/>
              <a:ext cx="1070375" cy="956100"/>
            </a:xfrm>
            <a:custGeom>
              <a:avLst/>
              <a:gdLst/>
              <a:ahLst/>
              <a:cxnLst/>
              <a:rect l="l" t="t" r="r" b="b"/>
              <a:pathLst>
                <a:path w="42815" h="38244" extrusionOk="0">
                  <a:moveTo>
                    <a:pt x="30607" y="1"/>
                  </a:moveTo>
                  <a:cubicBezTo>
                    <a:pt x="30510" y="1"/>
                    <a:pt x="30411" y="11"/>
                    <a:pt x="30311" y="29"/>
                  </a:cubicBezTo>
                  <a:cubicBezTo>
                    <a:pt x="30181" y="51"/>
                    <a:pt x="30051" y="95"/>
                    <a:pt x="29942" y="160"/>
                  </a:cubicBezTo>
                  <a:lnTo>
                    <a:pt x="29877" y="182"/>
                  </a:lnTo>
                  <a:lnTo>
                    <a:pt x="29855" y="203"/>
                  </a:lnTo>
                  <a:lnTo>
                    <a:pt x="29768" y="247"/>
                  </a:lnTo>
                  <a:lnTo>
                    <a:pt x="29507" y="399"/>
                  </a:lnTo>
                  <a:lnTo>
                    <a:pt x="29376" y="464"/>
                  </a:lnTo>
                  <a:cubicBezTo>
                    <a:pt x="29181" y="551"/>
                    <a:pt x="28963" y="660"/>
                    <a:pt x="28768" y="725"/>
                  </a:cubicBezTo>
                  <a:cubicBezTo>
                    <a:pt x="28224" y="964"/>
                    <a:pt x="27702" y="1204"/>
                    <a:pt x="27202" y="1443"/>
                  </a:cubicBezTo>
                  <a:cubicBezTo>
                    <a:pt x="26832" y="1617"/>
                    <a:pt x="26463" y="1791"/>
                    <a:pt x="26006" y="2008"/>
                  </a:cubicBezTo>
                  <a:cubicBezTo>
                    <a:pt x="25810" y="2073"/>
                    <a:pt x="25636" y="2160"/>
                    <a:pt x="25463" y="2247"/>
                  </a:cubicBezTo>
                  <a:lnTo>
                    <a:pt x="24636" y="2660"/>
                  </a:lnTo>
                  <a:cubicBezTo>
                    <a:pt x="24462" y="2747"/>
                    <a:pt x="24310" y="2834"/>
                    <a:pt x="24136" y="2921"/>
                  </a:cubicBezTo>
                  <a:lnTo>
                    <a:pt x="24049" y="2965"/>
                  </a:lnTo>
                  <a:lnTo>
                    <a:pt x="23853" y="3074"/>
                  </a:lnTo>
                  <a:cubicBezTo>
                    <a:pt x="23614" y="3204"/>
                    <a:pt x="23375" y="3356"/>
                    <a:pt x="23179" y="3465"/>
                  </a:cubicBezTo>
                  <a:lnTo>
                    <a:pt x="22918" y="3617"/>
                  </a:lnTo>
                  <a:lnTo>
                    <a:pt x="22831" y="3661"/>
                  </a:lnTo>
                  <a:lnTo>
                    <a:pt x="22766" y="3682"/>
                  </a:lnTo>
                  <a:lnTo>
                    <a:pt x="22397" y="3900"/>
                  </a:lnTo>
                  <a:cubicBezTo>
                    <a:pt x="21809" y="4226"/>
                    <a:pt x="21222" y="4552"/>
                    <a:pt x="20635" y="4878"/>
                  </a:cubicBezTo>
                  <a:lnTo>
                    <a:pt x="20505" y="4944"/>
                  </a:lnTo>
                  <a:lnTo>
                    <a:pt x="20418" y="5009"/>
                  </a:lnTo>
                  <a:lnTo>
                    <a:pt x="20135" y="5139"/>
                  </a:lnTo>
                  <a:lnTo>
                    <a:pt x="19331" y="5596"/>
                  </a:lnTo>
                  <a:cubicBezTo>
                    <a:pt x="18591" y="6009"/>
                    <a:pt x="17852" y="6466"/>
                    <a:pt x="17134" y="6901"/>
                  </a:cubicBezTo>
                  <a:lnTo>
                    <a:pt x="16352" y="7401"/>
                  </a:lnTo>
                  <a:lnTo>
                    <a:pt x="15808" y="7705"/>
                  </a:lnTo>
                  <a:lnTo>
                    <a:pt x="15765" y="7727"/>
                  </a:lnTo>
                  <a:lnTo>
                    <a:pt x="15134" y="8097"/>
                  </a:lnTo>
                  <a:cubicBezTo>
                    <a:pt x="14677" y="8358"/>
                    <a:pt x="14308" y="8575"/>
                    <a:pt x="14003" y="8749"/>
                  </a:cubicBezTo>
                  <a:lnTo>
                    <a:pt x="13677" y="8966"/>
                  </a:lnTo>
                  <a:lnTo>
                    <a:pt x="13460" y="9097"/>
                  </a:lnTo>
                  <a:lnTo>
                    <a:pt x="13003" y="9358"/>
                  </a:lnTo>
                  <a:lnTo>
                    <a:pt x="12003" y="9967"/>
                  </a:lnTo>
                  <a:lnTo>
                    <a:pt x="11111" y="10488"/>
                  </a:lnTo>
                  <a:lnTo>
                    <a:pt x="10502" y="10836"/>
                  </a:lnTo>
                  <a:cubicBezTo>
                    <a:pt x="9981" y="11141"/>
                    <a:pt x="9502" y="11445"/>
                    <a:pt x="8872" y="11837"/>
                  </a:cubicBezTo>
                  <a:lnTo>
                    <a:pt x="8154" y="12271"/>
                  </a:lnTo>
                  <a:lnTo>
                    <a:pt x="8067" y="12337"/>
                  </a:lnTo>
                  <a:lnTo>
                    <a:pt x="7937" y="12424"/>
                  </a:lnTo>
                  <a:lnTo>
                    <a:pt x="7415" y="12750"/>
                  </a:lnTo>
                  <a:cubicBezTo>
                    <a:pt x="7176" y="12902"/>
                    <a:pt x="6936" y="13054"/>
                    <a:pt x="6676" y="13206"/>
                  </a:cubicBezTo>
                  <a:lnTo>
                    <a:pt x="6654" y="13228"/>
                  </a:lnTo>
                  <a:lnTo>
                    <a:pt x="6589" y="13272"/>
                  </a:lnTo>
                  <a:lnTo>
                    <a:pt x="6545" y="13315"/>
                  </a:lnTo>
                  <a:lnTo>
                    <a:pt x="5914" y="13707"/>
                  </a:lnTo>
                  <a:lnTo>
                    <a:pt x="5806" y="13772"/>
                  </a:lnTo>
                  <a:lnTo>
                    <a:pt x="5784" y="13794"/>
                  </a:lnTo>
                  <a:lnTo>
                    <a:pt x="5567" y="13924"/>
                  </a:lnTo>
                  <a:lnTo>
                    <a:pt x="5327" y="14055"/>
                  </a:lnTo>
                  <a:lnTo>
                    <a:pt x="5066" y="14207"/>
                  </a:lnTo>
                  <a:lnTo>
                    <a:pt x="4479" y="14555"/>
                  </a:lnTo>
                  <a:lnTo>
                    <a:pt x="4197" y="14707"/>
                  </a:lnTo>
                  <a:lnTo>
                    <a:pt x="4023" y="14816"/>
                  </a:lnTo>
                  <a:lnTo>
                    <a:pt x="3457" y="15142"/>
                  </a:lnTo>
                  <a:lnTo>
                    <a:pt x="3436" y="15142"/>
                  </a:lnTo>
                  <a:cubicBezTo>
                    <a:pt x="3240" y="15250"/>
                    <a:pt x="3044" y="15359"/>
                    <a:pt x="2892" y="15424"/>
                  </a:cubicBezTo>
                  <a:cubicBezTo>
                    <a:pt x="2783" y="15490"/>
                    <a:pt x="2675" y="15555"/>
                    <a:pt x="2566" y="15620"/>
                  </a:cubicBezTo>
                  <a:lnTo>
                    <a:pt x="2522" y="15642"/>
                  </a:lnTo>
                  <a:lnTo>
                    <a:pt x="2283" y="15772"/>
                  </a:lnTo>
                  <a:lnTo>
                    <a:pt x="2153" y="15838"/>
                  </a:lnTo>
                  <a:lnTo>
                    <a:pt x="1914" y="15946"/>
                  </a:lnTo>
                  <a:lnTo>
                    <a:pt x="1653" y="16077"/>
                  </a:lnTo>
                  <a:cubicBezTo>
                    <a:pt x="1392" y="16185"/>
                    <a:pt x="1131" y="16338"/>
                    <a:pt x="870" y="16512"/>
                  </a:cubicBezTo>
                  <a:cubicBezTo>
                    <a:pt x="783" y="16555"/>
                    <a:pt x="674" y="16620"/>
                    <a:pt x="609" y="16707"/>
                  </a:cubicBezTo>
                  <a:cubicBezTo>
                    <a:pt x="500" y="16794"/>
                    <a:pt x="391" y="16903"/>
                    <a:pt x="304" y="17033"/>
                  </a:cubicBezTo>
                  <a:cubicBezTo>
                    <a:pt x="261" y="17077"/>
                    <a:pt x="217" y="17142"/>
                    <a:pt x="196" y="17186"/>
                  </a:cubicBezTo>
                  <a:cubicBezTo>
                    <a:pt x="174" y="17251"/>
                    <a:pt x="152" y="17294"/>
                    <a:pt x="130" y="17360"/>
                  </a:cubicBezTo>
                  <a:lnTo>
                    <a:pt x="109" y="17403"/>
                  </a:lnTo>
                  <a:cubicBezTo>
                    <a:pt x="44" y="17512"/>
                    <a:pt x="22" y="17642"/>
                    <a:pt x="0" y="17795"/>
                  </a:cubicBezTo>
                  <a:cubicBezTo>
                    <a:pt x="0" y="18077"/>
                    <a:pt x="44" y="18360"/>
                    <a:pt x="174" y="18621"/>
                  </a:cubicBezTo>
                  <a:lnTo>
                    <a:pt x="174" y="18664"/>
                  </a:lnTo>
                  <a:cubicBezTo>
                    <a:pt x="261" y="18795"/>
                    <a:pt x="348" y="18925"/>
                    <a:pt x="435" y="19056"/>
                  </a:cubicBezTo>
                  <a:cubicBezTo>
                    <a:pt x="478" y="19121"/>
                    <a:pt x="544" y="19186"/>
                    <a:pt x="587" y="19251"/>
                  </a:cubicBezTo>
                  <a:cubicBezTo>
                    <a:pt x="652" y="19382"/>
                    <a:pt x="718" y="19534"/>
                    <a:pt x="805" y="19708"/>
                  </a:cubicBezTo>
                  <a:cubicBezTo>
                    <a:pt x="848" y="19773"/>
                    <a:pt x="870" y="19860"/>
                    <a:pt x="913" y="19925"/>
                  </a:cubicBezTo>
                  <a:lnTo>
                    <a:pt x="913" y="19947"/>
                  </a:lnTo>
                  <a:cubicBezTo>
                    <a:pt x="935" y="19969"/>
                    <a:pt x="957" y="20012"/>
                    <a:pt x="979" y="20056"/>
                  </a:cubicBezTo>
                  <a:cubicBezTo>
                    <a:pt x="1044" y="20208"/>
                    <a:pt x="1152" y="20339"/>
                    <a:pt x="1283" y="20447"/>
                  </a:cubicBezTo>
                  <a:cubicBezTo>
                    <a:pt x="1326" y="20491"/>
                    <a:pt x="1392" y="20513"/>
                    <a:pt x="1435" y="20534"/>
                  </a:cubicBezTo>
                  <a:cubicBezTo>
                    <a:pt x="1827" y="21274"/>
                    <a:pt x="2109" y="21861"/>
                    <a:pt x="2370" y="22426"/>
                  </a:cubicBezTo>
                  <a:cubicBezTo>
                    <a:pt x="2544" y="22731"/>
                    <a:pt x="2718" y="23122"/>
                    <a:pt x="2914" y="23513"/>
                  </a:cubicBezTo>
                  <a:lnTo>
                    <a:pt x="3196" y="24079"/>
                  </a:lnTo>
                  <a:cubicBezTo>
                    <a:pt x="3436" y="24514"/>
                    <a:pt x="3675" y="24970"/>
                    <a:pt x="3892" y="25383"/>
                  </a:cubicBezTo>
                  <a:lnTo>
                    <a:pt x="4044" y="25688"/>
                  </a:lnTo>
                  <a:cubicBezTo>
                    <a:pt x="4262" y="26079"/>
                    <a:pt x="4479" y="26471"/>
                    <a:pt x="4697" y="26840"/>
                  </a:cubicBezTo>
                  <a:cubicBezTo>
                    <a:pt x="5045" y="27427"/>
                    <a:pt x="5393" y="28058"/>
                    <a:pt x="5697" y="28688"/>
                  </a:cubicBezTo>
                  <a:lnTo>
                    <a:pt x="5719" y="28754"/>
                  </a:lnTo>
                  <a:cubicBezTo>
                    <a:pt x="6001" y="29297"/>
                    <a:pt x="6241" y="29841"/>
                    <a:pt x="6545" y="30385"/>
                  </a:cubicBezTo>
                  <a:lnTo>
                    <a:pt x="6567" y="30428"/>
                  </a:lnTo>
                  <a:cubicBezTo>
                    <a:pt x="6849" y="30928"/>
                    <a:pt x="7197" y="31428"/>
                    <a:pt x="7502" y="31907"/>
                  </a:cubicBezTo>
                  <a:lnTo>
                    <a:pt x="7654" y="32059"/>
                  </a:lnTo>
                  <a:cubicBezTo>
                    <a:pt x="7871" y="32407"/>
                    <a:pt x="8089" y="32776"/>
                    <a:pt x="8328" y="33168"/>
                  </a:cubicBezTo>
                  <a:lnTo>
                    <a:pt x="8459" y="33385"/>
                  </a:lnTo>
                  <a:cubicBezTo>
                    <a:pt x="8654" y="33755"/>
                    <a:pt x="8937" y="34212"/>
                    <a:pt x="9198" y="34668"/>
                  </a:cubicBezTo>
                  <a:cubicBezTo>
                    <a:pt x="9372" y="34929"/>
                    <a:pt x="9546" y="35233"/>
                    <a:pt x="9741" y="35516"/>
                  </a:cubicBezTo>
                  <a:lnTo>
                    <a:pt x="9785" y="35560"/>
                  </a:lnTo>
                  <a:lnTo>
                    <a:pt x="10002" y="35908"/>
                  </a:lnTo>
                  <a:cubicBezTo>
                    <a:pt x="10111" y="36103"/>
                    <a:pt x="10220" y="36299"/>
                    <a:pt x="10329" y="36495"/>
                  </a:cubicBezTo>
                  <a:lnTo>
                    <a:pt x="10372" y="36603"/>
                  </a:lnTo>
                  <a:cubicBezTo>
                    <a:pt x="10502" y="36886"/>
                    <a:pt x="10655" y="37169"/>
                    <a:pt x="10850" y="37430"/>
                  </a:cubicBezTo>
                  <a:cubicBezTo>
                    <a:pt x="10959" y="37582"/>
                    <a:pt x="11111" y="37734"/>
                    <a:pt x="11264" y="37865"/>
                  </a:cubicBezTo>
                  <a:cubicBezTo>
                    <a:pt x="11372" y="37973"/>
                    <a:pt x="11503" y="38060"/>
                    <a:pt x="11633" y="38125"/>
                  </a:cubicBezTo>
                  <a:cubicBezTo>
                    <a:pt x="11720" y="38169"/>
                    <a:pt x="11829" y="38191"/>
                    <a:pt x="11916" y="38212"/>
                  </a:cubicBezTo>
                  <a:lnTo>
                    <a:pt x="11981" y="38212"/>
                  </a:lnTo>
                  <a:cubicBezTo>
                    <a:pt x="12046" y="38234"/>
                    <a:pt x="12133" y="38234"/>
                    <a:pt x="12199" y="38234"/>
                  </a:cubicBezTo>
                  <a:cubicBezTo>
                    <a:pt x="12249" y="38241"/>
                    <a:pt x="12300" y="38243"/>
                    <a:pt x="12351" y="38243"/>
                  </a:cubicBezTo>
                  <a:cubicBezTo>
                    <a:pt x="12474" y="38243"/>
                    <a:pt x="12597" y="38228"/>
                    <a:pt x="12720" y="38212"/>
                  </a:cubicBezTo>
                  <a:cubicBezTo>
                    <a:pt x="12981" y="38147"/>
                    <a:pt x="13221" y="38082"/>
                    <a:pt x="13481" y="38017"/>
                  </a:cubicBezTo>
                  <a:lnTo>
                    <a:pt x="13634" y="37973"/>
                  </a:lnTo>
                  <a:cubicBezTo>
                    <a:pt x="13764" y="37930"/>
                    <a:pt x="13895" y="37886"/>
                    <a:pt x="14047" y="37821"/>
                  </a:cubicBezTo>
                  <a:cubicBezTo>
                    <a:pt x="15177" y="37430"/>
                    <a:pt x="16265" y="36951"/>
                    <a:pt x="17330" y="36408"/>
                  </a:cubicBezTo>
                  <a:lnTo>
                    <a:pt x="17482" y="36342"/>
                  </a:lnTo>
                  <a:lnTo>
                    <a:pt x="18439" y="35864"/>
                  </a:lnTo>
                  <a:lnTo>
                    <a:pt x="19004" y="35603"/>
                  </a:lnTo>
                  <a:cubicBezTo>
                    <a:pt x="19483" y="35364"/>
                    <a:pt x="19939" y="35125"/>
                    <a:pt x="20440" y="34842"/>
                  </a:cubicBezTo>
                  <a:lnTo>
                    <a:pt x="20614" y="34755"/>
                  </a:lnTo>
                  <a:cubicBezTo>
                    <a:pt x="21657" y="34190"/>
                    <a:pt x="22744" y="33581"/>
                    <a:pt x="23745" y="33037"/>
                  </a:cubicBezTo>
                  <a:cubicBezTo>
                    <a:pt x="24093" y="32820"/>
                    <a:pt x="24462" y="32624"/>
                    <a:pt x="24788" y="32428"/>
                  </a:cubicBezTo>
                  <a:lnTo>
                    <a:pt x="25354" y="32102"/>
                  </a:lnTo>
                  <a:cubicBezTo>
                    <a:pt x="25876" y="31798"/>
                    <a:pt x="26419" y="31472"/>
                    <a:pt x="26963" y="31146"/>
                  </a:cubicBezTo>
                  <a:lnTo>
                    <a:pt x="26985" y="31146"/>
                  </a:lnTo>
                  <a:lnTo>
                    <a:pt x="27028" y="31124"/>
                  </a:lnTo>
                  <a:lnTo>
                    <a:pt x="27072" y="31124"/>
                  </a:lnTo>
                  <a:lnTo>
                    <a:pt x="27180" y="31037"/>
                  </a:lnTo>
                  <a:cubicBezTo>
                    <a:pt x="27680" y="30776"/>
                    <a:pt x="28181" y="30450"/>
                    <a:pt x="28681" y="30167"/>
                  </a:cubicBezTo>
                  <a:lnTo>
                    <a:pt x="29659" y="29580"/>
                  </a:lnTo>
                  <a:cubicBezTo>
                    <a:pt x="30464" y="29102"/>
                    <a:pt x="31312" y="28601"/>
                    <a:pt x="32312" y="28014"/>
                  </a:cubicBezTo>
                  <a:lnTo>
                    <a:pt x="32334" y="28014"/>
                  </a:lnTo>
                  <a:lnTo>
                    <a:pt x="32355" y="27993"/>
                  </a:lnTo>
                  <a:lnTo>
                    <a:pt x="32769" y="27753"/>
                  </a:lnTo>
                  <a:cubicBezTo>
                    <a:pt x="33377" y="27406"/>
                    <a:pt x="34073" y="26992"/>
                    <a:pt x="34747" y="26601"/>
                  </a:cubicBezTo>
                  <a:lnTo>
                    <a:pt x="35769" y="25992"/>
                  </a:lnTo>
                  <a:lnTo>
                    <a:pt x="35791" y="25992"/>
                  </a:lnTo>
                  <a:lnTo>
                    <a:pt x="36596" y="25536"/>
                  </a:lnTo>
                  <a:lnTo>
                    <a:pt x="36769" y="25427"/>
                  </a:lnTo>
                  <a:cubicBezTo>
                    <a:pt x="37813" y="24818"/>
                    <a:pt x="38748" y="24253"/>
                    <a:pt x="39596" y="23731"/>
                  </a:cubicBezTo>
                  <a:lnTo>
                    <a:pt x="39857" y="23557"/>
                  </a:lnTo>
                  <a:cubicBezTo>
                    <a:pt x="40336" y="23252"/>
                    <a:pt x="40814" y="22970"/>
                    <a:pt x="41314" y="22644"/>
                  </a:cubicBezTo>
                  <a:cubicBezTo>
                    <a:pt x="41531" y="22513"/>
                    <a:pt x="41749" y="22383"/>
                    <a:pt x="42010" y="22209"/>
                  </a:cubicBezTo>
                  <a:cubicBezTo>
                    <a:pt x="42119" y="22143"/>
                    <a:pt x="42249" y="22056"/>
                    <a:pt x="42358" y="21969"/>
                  </a:cubicBezTo>
                  <a:cubicBezTo>
                    <a:pt x="42488" y="21861"/>
                    <a:pt x="42575" y="21730"/>
                    <a:pt x="42662" y="21578"/>
                  </a:cubicBezTo>
                  <a:cubicBezTo>
                    <a:pt x="42814" y="21165"/>
                    <a:pt x="42793" y="20708"/>
                    <a:pt x="42619" y="20317"/>
                  </a:cubicBezTo>
                  <a:cubicBezTo>
                    <a:pt x="42575" y="20230"/>
                    <a:pt x="42532" y="20143"/>
                    <a:pt x="42488" y="20078"/>
                  </a:cubicBezTo>
                  <a:lnTo>
                    <a:pt x="42423" y="19925"/>
                  </a:lnTo>
                  <a:lnTo>
                    <a:pt x="42380" y="19882"/>
                  </a:lnTo>
                  <a:cubicBezTo>
                    <a:pt x="42314" y="19752"/>
                    <a:pt x="42249" y="19643"/>
                    <a:pt x="42206" y="19512"/>
                  </a:cubicBezTo>
                  <a:lnTo>
                    <a:pt x="41792" y="18686"/>
                  </a:lnTo>
                  <a:cubicBezTo>
                    <a:pt x="41662" y="18447"/>
                    <a:pt x="41553" y="18229"/>
                    <a:pt x="41423" y="17990"/>
                  </a:cubicBezTo>
                  <a:lnTo>
                    <a:pt x="41423" y="17968"/>
                  </a:lnTo>
                  <a:lnTo>
                    <a:pt x="41423" y="17947"/>
                  </a:lnTo>
                  <a:lnTo>
                    <a:pt x="41401" y="17903"/>
                  </a:lnTo>
                  <a:cubicBezTo>
                    <a:pt x="41292" y="17686"/>
                    <a:pt x="41140" y="17447"/>
                    <a:pt x="41031" y="17207"/>
                  </a:cubicBezTo>
                  <a:cubicBezTo>
                    <a:pt x="40857" y="16860"/>
                    <a:pt x="40705" y="16512"/>
                    <a:pt x="40531" y="16164"/>
                  </a:cubicBezTo>
                  <a:lnTo>
                    <a:pt x="40531" y="16142"/>
                  </a:lnTo>
                  <a:lnTo>
                    <a:pt x="40510" y="16120"/>
                  </a:lnTo>
                  <a:lnTo>
                    <a:pt x="40488" y="16055"/>
                  </a:lnTo>
                  <a:lnTo>
                    <a:pt x="40205" y="15511"/>
                  </a:lnTo>
                  <a:cubicBezTo>
                    <a:pt x="39988" y="15033"/>
                    <a:pt x="39705" y="14533"/>
                    <a:pt x="39401" y="13989"/>
                  </a:cubicBezTo>
                  <a:lnTo>
                    <a:pt x="39314" y="13837"/>
                  </a:lnTo>
                  <a:lnTo>
                    <a:pt x="39248" y="13728"/>
                  </a:lnTo>
                  <a:cubicBezTo>
                    <a:pt x="39031" y="13359"/>
                    <a:pt x="38792" y="12924"/>
                    <a:pt x="38574" y="12511"/>
                  </a:cubicBezTo>
                  <a:cubicBezTo>
                    <a:pt x="38313" y="12011"/>
                    <a:pt x="38031" y="11489"/>
                    <a:pt x="37726" y="10945"/>
                  </a:cubicBezTo>
                  <a:cubicBezTo>
                    <a:pt x="37335" y="10271"/>
                    <a:pt x="36943" y="9619"/>
                    <a:pt x="36552" y="8988"/>
                  </a:cubicBezTo>
                  <a:cubicBezTo>
                    <a:pt x="36356" y="8640"/>
                    <a:pt x="36117" y="8271"/>
                    <a:pt x="35921" y="7923"/>
                  </a:cubicBezTo>
                  <a:lnTo>
                    <a:pt x="35748" y="7640"/>
                  </a:lnTo>
                  <a:lnTo>
                    <a:pt x="35748" y="7618"/>
                  </a:lnTo>
                  <a:lnTo>
                    <a:pt x="35726" y="7575"/>
                  </a:lnTo>
                  <a:cubicBezTo>
                    <a:pt x="35443" y="7118"/>
                    <a:pt x="35182" y="6640"/>
                    <a:pt x="34899" y="6183"/>
                  </a:cubicBezTo>
                  <a:lnTo>
                    <a:pt x="34530" y="5422"/>
                  </a:lnTo>
                  <a:lnTo>
                    <a:pt x="34530" y="5400"/>
                  </a:lnTo>
                  <a:cubicBezTo>
                    <a:pt x="34378" y="5161"/>
                    <a:pt x="34225" y="4900"/>
                    <a:pt x="34073" y="4661"/>
                  </a:cubicBezTo>
                  <a:lnTo>
                    <a:pt x="34051" y="4617"/>
                  </a:lnTo>
                  <a:lnTo>
                    <a:pt x="34030" y="4596"/>
                  </a:lnTo>
                  <a:cubicBezTo>
                    <a:pt x="33921" y="4378"/>
                    <a:pt x="33791" y="4161"/>
                    <a:pt x="33704" y="3943"/>
                  </a:cubicBezTo>
                  <a:lnTo>
                    <a:pt x="33530" y="3617"/>
                  </a:lnTo>
                  <a:lnTo>
                    <a:pt x="33508" y="3530"/>
                  </a:lnTo>
                  <a:cubicBezTo>
                    <a:pt x="33443" y="3378"/>
                    <a:pt x="33377" y="3248"/>
                    <a:pt x="33312" y="3117"/>
                  </a:cubicBezTo>
                  <a:cubicBezTo>
                    <a:pt x="33073" y="2639"/>
                    <a:pt x="32812" y="2182"/>
                    <a:pt x="32508" y="1639"/>
                  </a:cubicBezTo>
                  <a:lnTo>
                    <a:pt x="32442" y="1552"/>
                  </a:lnTo>
                  <a:cubicBezTo>
                    <a:pt x="32312" y="1312"/>
                    <a:pt x="32160" y="1073"/>
                    <a:pt x="31986" y="856"/>
                  </a:cubicBezTo>
                  <a:cubicBezTo>
                    <a:pt x="31877" y="725"/>
                    <a:pt x="31747" y="595"/>
                    <a:pt x="31616" y="486"/>
                  </a:cubicBezTo>
                  <a:lnTo>
                    <a:pt x="31616" y="464"/>
                  </a:lnTo>
                  <a:cubicBezTo>
                    <a:pt x="31442" y="290"/>
                    <a:pt x="31225" y="160"/>
                    <a:pt x="31007" y="73"/>
                  </a:cubicBezTo>
                  <a:cubicBezTo>
                    <a:pt x="30880" y="22"/>
                    <a:pt x="30745" y="1"/>
                    <a:pt x="30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98950" y="2496225"/>
              <a:ext cx="58175" cy="284575"/>
            </a:xfrm>
            <a:custGeom>
              <a:avLst/>
              <a:gdLst/>
              <a:ahLst/>
              <a:cxnLst/>
              <a:rect l="l" t="t" r="r" b="b"/>
              <a:pathLst>
                <a:path w="2327" h="11383" extrusionOk="0">
                  <a:moveTo>
                    <a:pt x="1895" y="0"/>
                  </a:moveTo>
                  <a:cubicBezTo>
                    <a:pt x="1672" y="0"/>
                    <a:pt x="1476" y="168"/>
                    <a:pt x="1435" y="393"/>
                  </a:cubicBezTo>
                  <a:cubicBezTo>
                    <a:pt x="1370" y="1067"/>
                    <a:pt x="1261" y="1741"/>
                    <a:pt x="1174" y="2394"/>
                  </a:cubicBezTo>
                  <a:cubicBezTo>
                    <a:pt x="1087" y="2937"/>
                    <a:pt x="979" y="3503"/>
                    <a:pt x="892" y="4068"/>
                  </a:cubicBezTo>
                  <a:cubicBezTo>
                    <a:pt x="696" y="5221"/>
                    <a:pt x="522" y="6395"/>
                    <a:pt x="370" y="7569"/>
                  </a:cubicBezTo>
                  <a:cubicBezTo>
                    <a:pt x="305" y="8113"/>
                    <a:pt x="239" y="8656"/>
                    <a:pt x="152" y="9200"/>
                  </a:cubicBezTo>
                  <a:cubicBezTo>
                    <a:pt x="131" y="9482"/>
                    <a:pt x="87" y="9743"/>
                    <a:pt x="65" y="10026"/>
                  </a:cubicBezTo>
                  <a:cubicBezTo>
                    <a:pt x="44" y="10135"/>
                    <a:pt x="22" y="10265"/>
                    <a:pt x="22" y="10396"/>
                  </a:cubicBezTo>
                  <a:cubicBezTo>
                    <a:pt x="0" y="10526"/>
                    <a:pt x="22" y="10657"/>
                    <a:pt x="44" y="10787"/>
                  </a:cubicBezTo>
                  <a:cubicBezTo>
                    <a:pt x="65" y="10852"/>
                    <a:pt x="87" y="10896"/>
                    <a:pt x="87" y="10961"/>
                  </a:cubicBezTo>
                  <a:cubicBezTo>
                    <a:pt x="109" y="11005"/>
                    <a:pt x="174" y="11092"/>
                    <a:pt x="196" y="11157"/>
                  </a:cubicBezTo>
                  <a:cubicBezTo>
                    <a:pt x="283" y="11244"/>
                    <a:pt x="370" y="11309"/>
                    <a:pt x="479" y="11331"/>
                  </a:cubicBezTo>
                  <a:cubicBezTo>
                    <a:pt x="542" y="11363"/>
                    <a:pt x="618" y="11383"/>
                    <a:pt x="696" y="11383"/>
                  </a:cubicBezTo>
                  <a:cubicBezTo>
                    <a:pt x="725" y="11383"/>
                    <a:pt x="754" y="11380"/>
                    <a:pt x="783" y="11374"/>
                  </a:cubicBezTo>
                  <a:cubicBezTo>
                    <a:pt x="935" y="11352"/>
                    <a:pt x="1087" y="11265"/>
                    <a:pt x="1174" y="11135"/>
                  </a:cubicBezTo>
                  <a:cubicBezTo>
                    <a:pt x="1283" y="11005"/>
                    <a:pt x="1327" y="10852"/>
                    <a:pt x="1370" y="10678"/>
                  </a:cubicBezTo>
                  <a:cubicBezTo>
                    <a:pt x="1370" y="10613"/>
                    <a:pt x="1370" y="10548"/>
                    <a:pt x="1392" y="10483"/>
                  </a:cubicBezTo>
                  <a:lnTo>
                    <a:pt x="1392" y="10070"/>
                  </a:lnTo>
                  <a:cubicBezTo>
                    <a:pt x="1392" y="9787"/>
                    <a:pt x="1392" y="9482"/>
                    <a:pt x="1414" y="9200"/>
                  </a:cubicBezTo>
                  <a:cubicBezTo>
                    <a:pt x="1435" y="8613"/>
                    <a:pt x="1457" y="8026"/>
                    <a:pt x="1501" y="7438"/>
                  </a:cubicBezTo>
                  <a:cubicBezTo>
                    <a:pt x="1544" y="6851"/>
                    <a:pt x="1588" y="6243"/>
                    <a:pt x="1653" y="5655"/>
                  </a:cubicBezTo>
                  <a:cubicBezTo>
                    <a:pt x="1718" y="5068"/>
                    <a:pt x="1783" y="4438"/>
                    <a:pt x="1870" y="3829"/>
                  </a:cubicBezTo>
                  <a:cubicBezTo>
                    <a:pt x="2022" y="2720"/>
                    <a:pt x="2175" y="1611"/>
                    <a:pt x="2305" y="502"/>
                  </a:cubicBezTo>
                  <a:cubicBezTo>
                    <a:pt x="2327" y="263"/>
                    <a:pt x="2153" y="45"/>
                    <a:pt x="1935" y="2"/>
                  </a:cubicBezTo>
                  <a:cubicBezTo>
                    <a:pt x="1922" y="1"/>
                    <a:pt x="1908" y="0"/>
                    <a:pt x="1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006575" y="2555300"/>
              <a:ext cx="34825" cy="118825"/>
            </a:xfrm>
            <a:custGeom>
              <a:avLst/>
              <a:gdLst/>
              <a:ahLst/>
              <a:cxnLst/>
              <a:rect l="l" t="t" r="r" b="b"/>
              <a:pathLst>
                <a:path w="1393" h="4753" extrusionOk="0">
                  <a:moveTo>
                    <a:pt x="946" y="0"/>
                  </a:moveTo>
                  <a:cubicBezTo>
                    <a:pt x="885" y="0"/>
                    <a:pt x="823" y="15"/>
                    <a:pt x="762" y="31"/>
                  </a:cubicBezTo>
                  <a:cubicBezTo>
                    <a:pt x="631" y="96"/>
                    <a:pt x="544" y="226"/>
                    <a:pt x="522" y="357"/>
                  </a:cubicBezTo>
                  <a:cubicBezTo>
                    <a:pt x="435" y="1053"/>
                    <a:pt x="327" y="1749"/>
                    <a:pt x="218" y="2444"/>
                  </a:cubicBezTo>
                  <a:cubicBezTo>
                    <a:pt x="153" y="2771"/>
                    <a:pt x="109" y="3097"/>
                    <a:pt x="66" y="3423"/>
                  </a:cubicBezTo>
                  <a:cubicBezTo>
                    <a:pt x="44" y="3575"/>
                    <a:pt x="22" y="3727"/>
                    <a:pt x="22" y="3880"/>
                  </a:cubicBezTo>
                  <a:cubicBezTo>
                    <a:pt x="1" y="3967"/>
                    <a:pt x="1" y="4075"/>
                    <a:pt x="22" y="4184"/>
                  </a:cubicBezTo>
                  <a:cubicBezTo>
                    <a:pt x="22" y="4293"/>
                    <a:pt x="44" y="4401"/>
                    <a:pt x="88" y="4510"/>
                  </a:cubicBezTo>
                  <a:cubicBezTo>
                    <a:pt x="131" y="4641"/>
                    <a:pt x="262" y="4728"/>
                    <a:pt x="414" y="4749"/>
                  </a:cubicBezTo>
                  <a:cubicBezTo>
                    <a:pt x="431" y="4751"/>
                    <a:pt x="449" y="4753"/>
                    <a:pt x="466" y="4753"/>
                  </a:cubicBezTo>
                  <a:cubicBezTo>
                    <a:pt x="622" y="4753"/>
                    <a:pt x="770" y="4666"/>
                    <a:pt x="849" y="4510"/>
                  </a:cubicBezTo>
                  <a:cubicBezTo>
                    <a:pt x="870" y="4401"/>
                    <a:pt x="892" y="4293"/>
                    <a:pt x="914" y="4206"/>
                  </a:cubicBezTo>
                  <a:cubicBezTo>
                    <a:pt x="914" y="4140"/>
                    <a:pt x="936" y="4053"/>
                    <a:pt x="936" y="3988"/>
                  </a:cubicBezTo>
                  <a:cubicBezTo>
                    <a:pt x="936" y="3836"/>
                    <a:pt x="957" y="3684"/>
                    <a:pt x="957" y="3553"/>
                  </a:cubicBezTo>
                  <a:cubicBezTo>
                    <a:pt x="1001" y="3205"/>
                    <a:pt x="1044" y="2879"/>
                    <a:pt x="1088" y="2553"/>
                  </a:cubicBezTo>
                  <a:cubicBezTo>
                    <a:pt x="1175" y="1857"/>
                    <a:pt x="1283" y="1161"/>
                    <a:pt x="1370" y="466"/>
                  </a:cubicBezTo>
                  <a:cubicBezTo>
                    <a:pt x="1392" y="248"/>
                    <a:pt x="1240" y="53"/>
                    <a:pt x="1023" y="9"/>
                  </a:cubicBezTo>
                  <a:cubicBezTo>
                    <a:pt x="997" y="3"/>
                    <a:pt x="972"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333050" y="2065850"/>
              <a:ext cx="1550925" cy="149877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5172600" y="4500900"/>
            <a:ext cx="1550400" cy="1498775"/>
            <a:chOff x="4731125" y="2065850"/>
            <a:chExt cx="1550400" cy="1498775"/>
          </a:xfrm>
        </p:grpSpPr>
        <p:sp>
          <p:nvSpPr>
            <p:cNvPr id="111" name="Google Shape;111;p3"/>
            <p:cNvSpPr/>
            <p:nvPr/>
          </p:nvSpPr>
          <p:spPr>
            <a:xfrm>
              <a:off x="4844750" y="2181875"/>
              <a:ext cx="1069275" cy="955875"/>
            </a:xfrm>
            <a:custGeom>
              <a:avLst/>
              <a:gdLst/>
              <a:ahLst/>
              <a:cxnLst/>
              <a:rect l="l" t="t" r="r" b="b"/>
              <a:pathLst>
                <a:path w="42771" h="38235" extrusionOk="0">
                  <a:moveTo>
                    <a:pt x="30585" y="1"/>
                  </a:moveTo>
                  <a:cubicBezTo>
                    <a:pt x="30488" y="1"/>
                    <a:pt x="30389" y="11"/>
                    <a:pt x="30290" y="29"/>
                  </a:cubicBezTo>
                  <a:cubicBezTo>
                    <a:pt x="30159" y="51"/>
                    <a:pt x="30029" y="95"/>
                    <a:pt x="29920" y="160"/>
                  </a:cubicBezTo>
                  <a:lnTo>
                    <a:pt x="29855" y="182"/>
                  </a:lnTo>
                  <a:lnTo>
                    <a:pt x="29833" y="203"/>
                  </a:lnTo>
                  <a:lnTo>
                    <a:pt x="29746" y="247"/>
                  </a:lnTo>
                  <a:lnTo>
                    <a:pt x="29485" y="399"/>
                  </a:lnTo>
                  <a:lnTo>
                    <a:pt x="29355" y="464"/>
                  </a:lnTo>
                  <a:cubicBezTo>
                    <a:pt x="29159" y="551"/>
                    <a:pt x="28942" y="660"/>
                    <a:pt x="28746" y="725"/>
                  </a:cubicBezTo>
                  <a:cubicBezTo>
                    <a:pt x="28202" y="964"/>
                    <a:pt x="27681" y="1204"/>
                    <a:pt x="27159" y="1443"/>
                  </a:cubicBezTo>
                  <a:cubicBezTo>
                    <a:pt x="26811" y="1617"/>
                    <a:pt x="26441" y="1791"/>
                    <a:pt x="25984" y="2008"/>
                  </a:cubicBezTo>
                  <a:cubicBezTo>
                    <a:pt x="25789" y="2073"/>
                    <a:pt x="25615" y="2160"/>
                    <a:pt x="25441" y="2247"/>
                  </a:cubicBezTo>
                  <a:lnTo>
                    <a:pt x="24636" y="2660"/>
                  </a:lnTo>
                  <a:cubicBezTo>
                    <a:pt x="24462" y="2747"/>
                    <a:pt x="24288" y="2834"/>
                    <a:pt x="24114" y="2921"/>
                  </a:cubicBezTo>
                  <a:lnTo>
                    <a:pt x="24049" y="2965"/>
                  </a:lnTo>
                  <a:lnTo>
                    <a:pt x="23854" y="3074"/>
                  </a:lnTo>
                  <a:cubicBezTo>
                    <a:pt x="23593" y="3204"/>
                    <a:pt x="23353" y="3356"/>
                    <a:pt x="23158" y="3465"/>
                  </a:cubicBezTo>
                  <a:lnTo>
                    <a:pt x="22919" y="3617"/>
                  </a:lnTo>
                  <a:lnTo>
                    <a:pt x="22810" y="3661"/>
                  </a:lnTo>
                  <a:lnTo>
                    <a:pt x="22766" y="3682"/>
                  </a:lnTo>
                  <a:lnTo>
                    <a:pt x="22375" y="3900"/>
                  </a:lnTo>
                  <a:cubicBezTo>
                    <a:pt x="21810" y="4226"/>
                    <a:pt x="21222" y="4552"/>
                    <a:pt x="20614" y="4878"/>
                  </a:cubicBezTo>
                  <a:lnTo>
                    <a:pt x="20505" y="4944"/>
                  </a:lnTo>
                  <a:lnTo>
                    <a:pt x="20396" y="5009"/>
                  </a:lnTo>
                  <a:lnTo>
                    <a:pt x="20135" y="5139"/>
                  </a:lnTo>
                  <a:lnTo>
                    <a:pt x="19309" y="5596"/>
                  </a:lnTo>
                  <a:cubicBezTo>
                    <a:pt x="18570" y="6009"/>
                    <a:pt x="17852" y="6466"/>
                    <a:pt x="17135" y="6901"/>
                  </a:cubicBezTo>
                  <a:lnTo>
                    <a:pt x="17113" y="6901"/>
                  </a:lnTo>
                  <a:lnTo>
                    <a:pt x="16330" y="7401"/>
                  </a:lnTo>
                  <a:lnTo>
                    <a:pt x="15786" y="7705"/>
                  </a:lnTo>
                  <a:lnTo>
                    <a:pt x="15743" y="7727"/>
                  </a:lnTo>
                  <a:lnTo>
                    <a:pt x="15112" y="8097"/>
                  </a:lnTo>
                  <a:cubicBezTo>
                    <a:pt x="14656" y="8358"/>
                    <a:pt x="14286" y="8575"/>
                    <a:pt x="13982" y="8749"/>
                  </a:cubicBezTo>
                  <a:lnTo>
                    <a:pt x="13655" y="8966"/>
                  </a:lnTo>
                  <a:lnTo>
                    <a:pt x="13438" y="9097"/>
                  </a:lnTo>
                  <a:lnTo>
                    <a:pt x="12981" y="9358"/>
                  </a:lnTo>
                  <a:lnTo>
                    <a:pt x="11981" y="9967"/>
                  </a:lnTo>
                  <a:lnTo>
                    <a:pt x="11090" y="10488"/>
                  </a:lnTo>
                  <a:lnTo>
                    <a:pt x="10481" y="10836"/>
                  </a:lnTo>
                  <a:cubicBezTo>
                    <a:pt x="9959" y="11141"/>
                    <a:pt x="9481" y="11445"/>
                    <a:pt x="8850" y="11837"/>
                  </a:cubicBezTo>
                  <a:lnTo>
                    <a:pt x="8132" y="12271"/>
                  </a:lnTo>
                  <a:lnTo>
                    <a:pt x="8045" y="12337"/>
                  </a:lnTo>
                  <a:lnTo>
                    <a:pt x="7915" y="12424"/>
                  </a:lnTo>
                  <a:lnTo>
                    <a:pt x="7393" y="12750"/>
                  </a:lnTo>
                  <a:cubicBezTo>
                    <a:pt x="7154" y="12902"/>
                    <a:pt x="6915" y="13054"/>
                    <a:pt x="6654" y="13206"/>
                  </a:cubicBezTo>
                  <a:lnTo>
                    <a:pt x="6632" y="13228"/>
                  </a:lnTo>
                  <a:lnTo>
                    <a:pt x="6567" y="13272"/>
                  </a:lnTo>
                  <a:lnTo>
                    <a:pt x="6502" y="13315"/>
                  </a:lnTo>
                  <a:lnTo>
                    <a:pt x="5893" y="13707"/>
                  </a:lnTo>
                  <a:lnTo>
                    <a:pt x="5784" y="13772"/>
                  </a:lnTo>
                  <a:lnTo>
                    <a:pt x="5762" y="13794"/>
                  </a:lnTo>
                  <a:lnTo>
                    <a:pt x="5545" y="13924"/>
                  </a:lnTo>
                  <a:lnTo>
                    <a:pt x="5306" y="14055"/>
                  </a:lnTo>
                  <a:lnTo>
                    <a:pt x="5045" y="14207"/>
                  </a:lnTo>
                  <a:lnTo>
                    <a:pt x="4458" y="14555"/>
                  </a:lnTo>
                  <a:lnTo>
                    <a:pt x="4175" y="14707"/>
                  </a:lnTo>
                  <a:lnTo>
                    <a:pt x="4001" y="14816"/>
                  </a:lnTo>
                  <a:lnTo>
                    <a:pt x="3436" y="15142"/>
                  </a:lnTo>
                  <a:lnTo>
                    <a:pt x="3414" y="15142"/>
                  </a:lnTo>
                  <a:cubicBezTo>
                    <a:pt x="3218" y="15250"/>
                    <a:pt x="3023" y="15359"/>
                    <a:pt x="2870" y="15424"/>
                  </a:cubicBezTo>
                  <a:cubicBezTo>
                    <a:pt x="2762" y="15490"/>
                    <a:pt x="2653" y="15555"/>
                    <a:pt x="2544" y="15620"/>
                  </a:cubicBezTo>
                  <a:lnTo>
                    <a:pt x="2501" y="15642"/>
                  </a:lnTo>
                  <a:lnTo>
                    <a:pt x="2262" y="15772"/>
                  </a:lnTo>
                  <a:lnTo>
                    <a:pt x="2131" y="15838"/>
                  </a:lnTo>
                  <a:lnTo>
                    <a:pt x="1892" y="15946"/>
                  </a:lnTo>
                  <a:lnTo>
                    <a:pt x="1631" y="16077"/>
                  </a:lnTo>
                  <a:cubicBezTo>
                    <a:pt x="1370" y="16185"/>
                    <a:pt x="1109" y="16338"/>
                    <a:pt x="848" y="16512"/>
                  </a:cubicBezTo>
                  <a:cubicBezTo>
                    <a:pt x="761" y="16555"/>
                    <a:pt x="652" y="16620"/>
                    <a:pt x="587" y="16707"/>
                  </a:cubicBezTo>
                  <a:cubicBezTo>
                    <a:pt x="478" y="16794"/>
                    <a:pt x="370" y="16903"/>
                    <a:pt x="283" y="17033"/>
                  </a:cubicBezTo>
                  <a:cubicBezTo>
                    <a:pt x="239" y="17077"/>
                    <a:pt x="196" y="17142"/>
                    <a:pt x="174" y="17186"/>
                  </a:cubicBezTo>
                  <a:cubicBezTo>
                    <a:pt x="152" y="17251"/>
                    <a:pt x="131" y="17294"/>
                    <a:pt x="109" y="17360"/>
                  </a:cubicBezTo>
                  <a:lnTo>
                    <a:pt x="109" y="17403"/>
                  </a:lnTo>
                  <a:cubicBezTo>
                    <a:pt x="44" y="17512"/>
                    <a:pt x="0" y="17642"/>
                    <a:pt x="0" y="17795"/>
                  </a:cubicBezTo>
                  <a:cubicBezTo>
                    <a:pt x="0" y="18077"/>
                    <a:pt x="44" y="18360"/>
                    <a:pt x="152" y="18621"/>
                  </a:cubicBezTo>
                  <a:lnTo>
                    <a:pt x="152" y="18664"/>
                  </a:lnTo>
                  <a:cubicBezTo>
                    <a:pt x="239" y="18795"/>
                    <a:pt x="326" y="18925"/>
                    <a:pt x="413" y="19056"/>
                  </a:cubicBezTo>
                  <a:cubicBezTo>
                    <a:pt x="457" y="19121"/>
                    <a:pt x="522" y="19186"/>
                    <a:pt x="565" y="19251"/>
                  </a:cubicBezTo>
                  <a:cubicBezTo>
                    <a:pt x="631" y="19382"/>
                    <a:pt x="696" y="19534"/>
                    <a:pt x="783" y="19708"/>
                  </a:cubicBezTo>
                  <a:cubicBezTo>
                    <a:pt x="826" y="19773"/>
                    <a:pt x="848" y="19860"/>
                    <a:pt x="892" y="19925"/>
                  </a:cubicBezTo>
                  <a:lnTo>
                    <a:pt x="892" y="19947"/>
                  </a:lnTo>
                  <a:cubicBezTo>
                    <a:pt x="913" y="19969"/>
                    <a:pt x="935" y="20012"/>
                    <a:pt x="957" y="20056"/>
                  </a:cubicBezTo>
                  <a:cubicBezTo>
                    <a:pt x="1022" y="20208"/>
                    <a:pt x="1131" y="20339"/>
                    <a:pt x="1261" y="20447"/>
                  </a:cubicBezTo>
                  <a:cubicBezTo>
                    <a:pt x="1305" y="20491"/>
                    <a:pt x="1370" y="20513"/>
                    <a:pt x="1413" y="20534"/>
                  </a:cubicBezTo>
                  <a:cubicBezTo>
                    <a:pt x="1805" y="21274"/>
                    <a:pt x="2088" y="21861"/>
                    <a:pt x="2370" y="22426"/>
                  </a:cubicBezTo>
                  <a:cubicBezTo>
                    <a:pt x="2522" y="22731"/>
                    <a:pt x="2696" y="23122"/>
                    <a:pt x="2892" y="23513"/>
                  </a:cubicBezTo>
                  <a:lnTo>
                    <a:pt x="3175" y="24079"/>
                  </a:lnTo>
                  <a:cubicBezTo>
                    <a:pt x="3414" y="24514"/>
                    <a:pt x="3653" y="24970"/>
                    <a:pt x="3871" y="25383"/>
                  </a:cubicBezTo>
                  <a:lnTo>
                    <a:pt x="4023" y="25688"/>
                  </a:lnTo>
                  <a:cubicBezTo>
                    <a:pt x="4240" y="26079"/>
                    <a:pt x="4458" y="26471"/>
                    <a:pt x="4675" y="26840"/>
                  </a:cubicBezTo>
                  <a:cubicBezTo>
                    <a:pt x="5023" y="27427"/>
                    <a:pt x="5371" y="28058"/>
                    <a:pt x="5675" y="28688"/>
                  </a:cubicBezTo>
                  <a:lnTo>
                    <a:pt x="5697" y="28754"/>
                  </a:lnTo>
                  <a:cubicBezTo>
                    <a:pt x="5958" y="29297"/>
                    <a:pt x="6241" y="29841"/>
                    <a:pt x="6523" y="30385"/>
                  </a:cubicBezTo>
                  <a:lnTo>
                    <a:pt x="6545" y="30428"/>
                  </a:lnTo>
                  <a:cubicBezTo>
                    <a:pt x="6828" y="30928"/>
                    <a:pt x="7176" y="31428"/>
                    <a:pt x="7480" y="31907"/>
                  </a:cubicBezTo>
                  <a:lnTo>
                    <a:pt x="7589" y="32059"/>
                  </a:lnTo>
                  <a:cubicBezTo>
                    <a:pt x="7828" y="32407"/>
                    <a:pt x="8045" y="32776"/>
                    <a:pt x="8285" y="33168"/>
                  </a:cubicBezTo>
                  <a:lnTo>
                    <a:pt x="8415" y="33385"/>
                  </a:lnTo>
                  <a:cubicBezTo>
                    <a:pt x="8611" y="33733"/>
                    <a:pt x="8872" y="34190"/>
                    <a:pt x="9154" y="34646"/>
                  </a:cubicBezTo>
                  <a:cubicBezTo>
                    <a:pt x="9328" y="34929"/>
                    <a:pt x="9502" y="35233"/>
                    <a:pt x="9698" y="35494"/>
                  </a:cubicBezTo>
                  <a:lnTo>
                    <a:pt x="9720" y="35538"/>
                  </a:lnTo>
                  <a:lnTo>
                    <a:pt x="9937" y="35908"/>
                  </a:lnTo>
                  <a:cubicBezTo>
                    <a:pt x="10046" y="36103"/>
                    <a:pt x="10155" y="36299"/>
                    <a:pt x="10263" y="36495"/>
                  </a:cubicBezTo>
                  <a:lnTo>
                    <a:pt x="10307" y="36582"/>
                  </a:lnTo>
                  <a:cubicBezTo>
                    <a:pt x="10437" y="36886"/>
                    <a:pt x="10611" y="37147"/>
                    <a:pt x="10785" y="37408"/>
                  </a:cubicBezTo>
                  <a:cubicBezTo>
                    <a:pt x="10916" y="37582"/>
                    <a:pt x="11046" y="37734"/>
                    <a:pt x="11198" y="37865"/>
                  </a:cubicBezTo>
                  <a:cubicBezTo>
                    <a:pt x="11329" y="37952"/>
                    <a:pt x="11459" y="38039"/>
                    <a:pt x="11590" y="38104"/>
                  </a:cubicBezTo>
                  <a:cubicBezTo>
                    <a:pt x="11677" y="38147"/>
                    <a:pt x="11764" y="38191"/>
                    <a:pt x="11851" y="38212"/>
                  </a:cubicBezTo>
                  <a:lnTo>
                    <a:pt x="11916" y="38212"/>
                  </a:lnTo>
                  <a:cubicBezTo>
                    <a:pt x="11981" y="38234"/>
                    <a:pt x="12068" y="38234"/>
                    <a:pt x="12155" y="38234"/>
                  </a:cubicBezTo>
                  <a:cubicBezTo>
                    <a:pt x="12329" y="38234"/>
                    <a:pt x="12503" y="38234"/>
                    <a:pt x="12677" y="38191"/>
                  </a:cubicBezTo>
                  <a:cubicBezTo>
                    <a:pt x="12916" y="38147"/>
                    <a:pt x="13177" y="38082"/>
                    <a:pt x="13416" y="37995"/>
                  </a:cubicBezTo>
                  <a:lnTo>
                    <a:pt x="13569" y="37952"/>
                  </a:lnTo>
                  <a:cubicBezTo>
                    <a:pt x="13721" y="37908"/>
                    <a:pt x="13851" y="37865"/>
                    <a:pt x="14003" y="37821"/>
                  </a:cubicBezTo>
                  <a:cubicBezTo>
                    <a:pt x="15112" y="37408"/>
                    <a:pt x="16221" y="36951"/>
                    <a:pt x="17287" y="36408"/>
                  </a:cubicBezTo>
                  <a:lnTo>
                    <a:pt x="17439" y="36342"/>
                  </a:lnTo>
                  <a:lnTo>
                    <a:pt x="18396" y="35864"/>
                  </a:lnTo>
                  <a:lnTo>
                    <a:pt x="18961" y="35581"/>
                  </a:lnTo>
                  <a:cubicBezTo>
                    <a:pt x="19418" y="35342"/>
                    <a:pt x="19874" y="35103"/>
                    <a:pt x="20374" y="34842"/>
                  </a:cubicBezTo>
                  <a:lnTo>
                    <a:pt x="20570" y="34733"/>
                  </a:lnTo>
                  <a:cubicBezTo>
                    <a:pt x="21614" y="34168"/>
                    <a:pt x="22679" y="33581"/>
                    <a:pt x="23680" y="33016"/>
                  </a:cubicBezTo>
                  <a:cubicBezTo>
                    <a:pt x="24049" y="32820"/>
                    <a:pt x="24397" y="32602"/>
                    <a:pt x="24745" y="32407"/>
                  </a:cubicBezTo>
                  <a:cubicBezTo>
                    <a:pt x="24919" y="32298"/>
                    <a:pt x="25115" y="32189"/>
                    <a:pt x="25310" y="32081"/>
                  </a:cubicBezTo>
                  <a:cubicBezTo>
                    <a:pt x="25832" y="31776"/>
                    <a:pt x="26376" y="31472"/>
                    <a:pt x="26898" y="31146"/>
                  </a:cubicBezTo>
                  <a:lnTo>
                    <a:pt x="26941" y="31146"/>
                  </a:lnTo>
                  <a:lnTo>
                    <a:pt x="26985" y="31124"/>
                  </a:lnTo>
                  <a:lnTo>
                    <a:pt x="27028" y="31102"/>
                  </a:lnTo>
                  <a:lnTo>
                    <a:pt x="27159" y="31037"/>
                  </a:lnTo>
                  <a:cubicBezTo>
                    <a:pt x="27659" y="30754"/>
                    <a:pt x="28137" y="30450"/>
                    <a:pt x="28637" y="30145"/>
                  </a:cubicBezTo>
                  <a:lnTo>
                    <a:pt x="29616" y="29580"/>
                  </a:lnTo>
                  <a:cubicBezTo>
                    <a:pt x="30442" y="29102"/>
                    <a:pt x="31268" y="28601"/>
                    <a:pt x="32290" y="27993"/>
                  </a:cubicBezTo>
                  <a:lnTo>
                    <a:pt x="32334" y="27993"/>
                  </a:lnTo>
                  <a:lnTo>
                    <a:pt x="32747" y="27753"/>
                  </a:lnTo>
                  <a:cubicBezTo>
                    <a:pt x="33356" y="27406"/>
                    <a:pt x="34052" y="26992"/>
                    <a:pt x="34726" y="26579"/>
                  </a:cubicBezTo>
                  <a:lnTo>
                    <a:pt x="35726" y="25992"/>
                  </a:lnTo>
                  <a:lnTo>
                    <a:pt x="35769" y="25992"/>
                  </a:lnTo>
                  <a:lnTo>
                    <a:pt x="36552" y="25514"/>
                  </a:lnTo>
                  <a:lnTo>
                    <a:pt x="36726" y="25405"/>
                  </a:lnTo>
                  <a:cubicBezTo>
                    <a:pt x="37792" y="24818"/>
                    <a:pt x="38705" y="24253"/>
                    <a:pt x="39575" y="23709"/>
                  </a:cubicBezTo>
                  <a:lnTo>
                    <a:pt x="39814" y="23557"/>
                  </a:lnTo>
                  <a:lnTo>
                    <a:pt x="41271" y="22644"/>
                  </a:lnTo>
                  <a:cubicBezTo>
                    <a:pt x="41488" y="22513"/>
                    <a:pt x="41727" y="22383"/>
                    <a:pt x="41966" y="22209"/>
                  </a:cubicBezTo>
                  <a:cubicBezTo>
                    <a:pt x="42097" y="22122"/>
                    <a:pt x="42206" y="22035"/>
                    <a:pt x="42336" y="21948"/>
                  </a:cubicBezTo>
                  <a:cubicBezTo>
                    <a:pt x="42445" y="21839"/>
                    <a:pt x="42554" y="21709"/>
                    <a:pt x="42619" y="21556"/>
                  </a:cubicBezTo>
                  <a:cubicBezTo>
                    <a:pt x="42771" y="21165"/>
                    <a:pt x="42771" y="20708"/>
                    <a:pt x="42575" y="20295"/>
                  </a:cubicBezTo>
                  <a:cubicBezTo>
                    <a:pt x="42554" y="20230"/>
                    <a:pt x="42510" y="20143"/>
                    <a:pt x="42467" y="20056"/>
                  </a:cubicBezTo>
                  <a:lnTo>
                    <a:pt x="42380" y="19925"/>
                  </a:lnTo>
                  <a:lnTo>
                    <a:pt x="42358" y="19882"/>
                  </a:lnTo>
                  <a:cubicBezTo>
                    <a:pt x="42293" y="19752"/>
                    <a:pt x="42227" y="19621"/>
                    <a:pt x="42162" y="19491"/>
                  </a:cubicBezTo>
                  <a:lnTo>
                    <a:pt x="41771" y="18686"/>
                  </a:lnTo>
                  <a:cubicBezTo>
                    <a:pt x="41640" y="18447"/>
                    <a:pt x="41510" y="18208"/>
                    <a:pt x="41401" y="17990"/>
                  </a:cubicBezTo>
                  <a:lnTo>
                    <a:pt x="41401" y="17968"/>
                  </a:lnTo>
                  <a:lnTo>
                    <a:pt x="41401" y="17947"/>
                  </a:lnTo>
                  <a:lnTo>
                    <a:pt x="41358" y="17882"/>
                  </a:lnTo>
                  <a:cubicBezTo>
                    <a:pt x="41249" y="17686"/>
                    <a:pt x="41118" y="17425"/>
                    <a:pt x="41010" y="17207"/>
                  </a:cubicBezTo>
                  <a:cubicBezTo>
                    <a:pt x="40836" y="16860"/>
                    <a:pt x="40662" y="16512"/>
                    <a:pt x="40488" y="16164"/>
                  </a:cubicBezTo>
                  <a:lnTo>
                    <a:pt x="40488" y="16142"/>
                  </a:lnTo>
                  <a:lnTo>
                    <a:pt x="40488" y="16098"/>
                  </a:lnTo>
                  <a:lnTo>
                    <a:pt x="40466" y="16055"/>
                  </a:lnTo>
                  <a:lnTo>
                    <a:pt x="40183" y="15511"/>
                  </a:lnTo>
                  <a:cubicBezTo>
                    <a:pt x="39944" y="15033"/>
                    <a:pt x="39683" y="14533"/>
                    <a:pt x="39379" y="13989"/>
                  </a:cubicBezTo>
                  <a:lnTo>
                    <a:pt x="39270" y="13837"/>
                  </a:lnTo>
                  <a:lnTo>
                    <a:pt x="39205" y="13707"/>
                  </a:lnTo>
                  <a:cubicBezTo>
                    <a:pt x="38987" y="13337"/>
                    <a:pt x="38748" y="12924"/>
                    <a:pt x="38531" y="12511"/>
                  </a:cubicBezTo>
                  <a:cubicBezTo>
                    <a:pt x="38270" y="12011"/>
                    <a:pt x="37987" y="11467"/>
                    <a:pt x="37683" y="10923"/>
                  </a:cubicBezTo>
                  <a:cubicBezTo>
                    <a:pt x="37313" y="10271"/>
                    <a:pt x="36922" y="9619"/>
                    <a:pt x="36530" y="8988"/>
                  </a:cubicBezTo>
                  <a:lnTo>
                    <a:pt x="36530" y="8966"/>
                  </a:lnTo>
                  <a:cubicBezTo>
                    <a:pt x="36313" y="8618"/>
                    <a:pt x="36096" y="8271"/>
                    <a:pt x="35878" y="7901"/>
                  </a:cubicBezTo>
                  <a:lnTo>
                    <a:pt x="35726" y="7640"/>
                  </a:lnTo>
                  <a:lnTo>
                    <a:pt x="35704" y="7596"/>
                  </a:lnTo>
                  <a:lnTo>
                    <a:pt x="35682" y="7575"/>
                  </a:lnTo>
                  <a:cubicBezTo>
                    <a:pt x="35421" y="7118"/>
                    <a:pt x="35139" y="6640"/>
                    <a:pt x="34878" y="6183"/>
                  </a:cubicBezTo>
                  <a:lnTo>
                    <a:pt x="34508" y="5422"/>
                  </a:lnTo>
                  <a:lnTo>
                    <a:pt x="34508" y="5400"/>
                  </a:lnTo>
                  <a:cubicBezTo>
                    <a:pt x="34356" y="5161"/>
                    <a:pt x="34204" y="4900"/>
                    <a:pt x="34052" y="4661"/>
                  </a:cubicBezTo>
                  <a:lnTo>
                    <a:pt x="34030" y="4617"/>
                  </a:lnTo>
                  <a:lnTo>
                    <a:pt x="34008" y="4596"/>
                  </a:lnTo>
                  <a:cubicBezTo>
                    <a:pt x="33899" y="4378"/>
                    <a:pt x="33769" y="4161"/>
                    <a:pt x="33660" y="3943"/>
                  </a:cubicBezTo>
                  <a:lnTo>
                    <a:pt x="33508" y="3617"/>
                  </a:lnTo>
                  <a:lnTo>
                    <a:pt x="33486" y="3530"/>
                  </a:lnTo>
                  <a:cubicBezTo>
                    <a:pt x="33421" y="3378"/>
                    <a:pt x="33356" y="3248"/>
                    <a:pt x="33291" y="3117"/>
                  </a:cubicBezTo>
                  <a:cubicBezTo>
                    <a:pt x="33051" y="2639"/>
                    <a:pt x="32790" y="2182"/>
                    <a:pt x="32486" y="1639"/>
                  </a:cubicBezTo>
                  <a:lnTo>
                    <a:pt x="32421" y="1552"/>
                  </a:lnTo>
                  <a:cubicBezTo>
                    <a:pt x="32290" y="1312"/>
                    <a:pt x="32138" y="1073"/>
                    <a:pt x="31964" y="856"/>
                  </a:cubicBezTo>
                  <a:cubicBezTo>
                    <a:pt x="31855" y="725"/>
                    <a:pt x="31725" y="595"/>
                    <a:pt x="31594" y="486"/>
                  </a:cubicBezTo>
                  <a:lnTo>
                    <a:pt x="31573" y="464"/>
                  </a:lnTo>
                  <a:cubicBezTo>
                    <a:pt x="31421" y="290"/>
                    <a:pt x="31203" y="160"/>
                    <a:pt x="30986" y="73"/>
                  </a:cubicBezTo>
                  <a:cubicBezTo>
                    <a:pt x="30858" y="22"/>
                    <a:pt x="30723" y="1"/>
                    <a:pt x="30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731125" y="2065850"/>
              <a:ext cx="1550400" cy="1498775"/>
            </a:xfrm>
            <a:custGeom>
              <a:avLst/>
              <a:gdLst/>
              <a:ahLst/>
              <a:cxnLst/>
              <a:rect l="l" t="t" r="r" b="b"/>
              <a:pathLst>
                <a:path w="62016" h="59951" extrusionOk="0">
                  <a:moveTo>
                    <a:pt x="35130" y="4642"/>
                  </a:moveTo>
                  <a:cubicBezTo>
                    <a:pt x="35268" y="4642"/>
                    <a:pt x="35403" y="4663"/>
                    <a:pt x="35531" y="4714"/>
                  </a:cubicBezTo>
                  <a:cubicBezTo>
                    <a:pt x="35748" y="4801"/>
                    <a:pt x="35966" y="4931"/>
                    <a:pt x="36118" y="5105"/>
                  </a:cubicBezTo>
                  <a:lnTo>
                    <a:pt x="36139" y="5127"/>
                  </a:lnTo>
                  <a:cubicBezTo>
                    <a:pt x="36270" y="5236"/>
                    <a:pt x="36400" y="5366"/>
                    <a:pt x="36509" y="5497"/>
                  </a:cubicBezTo>
                  <a:cubicBezTo>
                    <a:pt x="36683" y="5714"/>
                    <a:pt x="36835" y="5953"/>
                    <a:pt x="36966" y="6193"/>
                  </a:cubicBezTo>
                  <a:lnTo>
                    <a:pt x="37031" y="6280"/>
                  </a:lnTo>
                  <a:cubicBezTo>
                    <a:pt x="37335" y="6823"/>
                    <a:pt x="37596" y="7280"/>
                    <a:pt x="37836" y="7758"/>
                  </a:cubicBezTo>
                  <a:cubicBezTo>
                    <a:pt x="37901" y="7889"/>
                    <a:pt x="37966" y="8019"/>
                    <a:pt x="38031" y="8171"/>
                  </a:cubicBezTo>
                  <a:lnTo>
                    <a:pt x="38075" y="8258"/>
                  </a:lnTo>
                  <a:cubicBezTo>
                    <a:pt x="38118" y="8367"/>
                    <a:pt x="38162" y="8476"/>
                    <a:pt x="38205" y="8584"/>
                  </a:cubicBezTo>
                  <a:cubicBezTo>
                    <a:pt x="38314" y="8802"/>
                    <a:pt x="38444" y="9019"/>
                    <a:pt x="38553" y="9237"/>
                  </a:cubicBezTo>
                  <a:lnTo>
                    <a:pt x="38575" y="9258"/>
                  </a:lnTo>
                  <a:lnTo>
                    <a:pt x="38597" y="9302"/>
                  </a:lnTo>
                  <a:lnTo>
                    <a:pt x="39053" y="10041"/>
                  </a:lnTo>
                  <a:lnTo>
                    <a:pt x="39053" y="10063"/>
                  </a:lnTo>
                  <a:lnTo>
                    <a:pt x="39445" y="10824"/>
                  </a:lnTo>
                  <a:cubicBezTo>
                    <a:pt x="39706" y="11281"/>
                    <a:pt x="39988" y="11759"/>
                    <a:pt x="40249" y="12216"/>
                  </a:cubicBezTo>
                  <a:lnTo>
                    <a:pt x="40271" y="12259"/>
                  </a:lnTo>
                  <a:lnTo>
                    <a:pt x="40293" y="12281"/>
                  </a:lnTo>
                  <a:lnTo>
                    <a:pt x="40445" y="12542"/>
                  </a:lnTo>
                  <a:cubicBezTo>
                    <a:pt x="40662" y="12912"/>
                    <a:pt x="40880" y="13259"/>
                    <a:pt x="41097" y="13607"/>
                  </a:cubicBezTo>
                  <a:lnTo>
                    <a:pt x="41097" y="13629"/>
                  </a:lnTo>
                  <a:cubicBezTo>
                    <a:pt x="41467" y="14260"/>
                    <a:pt x="41880" y="14912"/>
                    <a:pt x="42250" y="15564"/>
                  </a:cubicBezTo>
                  <a:cubicBezTo>
                    <a:pt x="42554" y="16130"/>
                    <a:pt x="42837" y="16652"/>
                    <a:pt x="43098" y="17152"/>
                  </a:cubicBezTo>
                  <a:cubicBezTo>
                    <a:pt x="43315" y="17565"/>
                    <a:pt x="43554" y="18000"/>
                    <a:pt x="43772" y="18348"/>
                  </a:cubicBezTo>
                  <a:lnTo>
                    <a:pt x="43837" y="18478"/>
                  </a:lnTo>
                  <a:lnTo>
                    <a:pt x="43924" y="18630"/>
                  </a:lnTo>
                  <a:cubicBezTo>
                    <a:pt x="44250" y="19174"/>
                    <a:pt x="44511" y="19674"/>
                    <a:pt x="44750" y="20152"/>
                  </a:cubicBezTo>
                  <a:lnTo>
                    <a:pt x="45011" y="20696"/>
                  </a:lnTo>
                  <a:lnTo>
                    <a:pt x="45055" y="20761"/>
                  </a:lnTo>
                  <a:lnTo>
                    <a:pt x="45055" y="20783"/>
                  </a:lnTo>
                  <a:lnTo>
                    <a:pt x="45055" y="20805"/>
                  </a:lnTo>
                  <a:cubicBezTo>
                    <a:pt x="45229" y="21153"/>
                    <a:pt x="45402" y="21501"/>
                    <a:pt x="45555" y="21848"/>
                  </a:cubicBezTo>
                  <a:cubicBezTo>
                    <a:pt x="45685" y="22088"/>
                    <a:pt x="45816" y="22327"/>
                    <a:pt x="45924" y="22523"/>
                  </a:cubicBezTo>
                  <a:lnTo>
                    <a:pt x="45946" y="22588"/>
                  </a:lnTo>
                  <a:lnTo>
                    <a:pt x="45946" y="22609"/>
                  </a:lnTo>
                  <a:lnTo>
                    <a:pt x="45946" y="22631"/>
                  </a:lnTo>
                  <a:cubicBezTo>
                    <a:pt x="46077" y="22849"/>
                    <a:pt x="46207" y="23088"/>
                    <a:pt x="46316" y="23327"/>
                  </a:cubicBezTo>
                  <a:lnTo>
                    <a:pt x="46729" y="24153"/>
                  </a:lnTo>
                  <a:cubicBezTo>
                    <a:pt x="46794" y="24262"/>
                    <a:pt x="46859" y="24393"/>
                    <a:pt x="46925" y="24523"/>
                  </a:cubicBezTo>
                  <a:lnTo>
                    <a:pt x="46946" y="24566"/>
                  </a:lnTo>
                  <a:cubicBezTo>
                    <a:pt x="46968" y="24610"/>
                    <a:pt x="46990" y="24653"/>
                    <a:pt x="47012" y="24719"/>
                  </a:cubicBezTo>
                  <a:cubicBezTo>
                    <a:pt x="47077" y="24784"/>
                    <a:pt x="47099" y="24871"/>
                    <a:pt x="47142" y="24958"/>
                  </a:cubicBezTo>
                  <a:cubicBezTo>
                    <a:pt x="47338" y="25349"/>
                    <a:pt x="47338" y="25806"/>
                    <a:pt x="47186" y="26197"/>
                  </a:cubicBezTo>
                  <a:cubicBezTo>
                    <a:pt x="47120" y="26350"/>
                    <a:pt x="47012" y="26480"/>
                    <a:pt x="46881" y="26589"/>
                  </a:cubicBezTo>
                  <a:cubicBezTo>
                    <a:pt x="46772" y="26676"/>
                    <a:pt x="46664" y="26763"/>
                    <a:pt x="46533" y="26850"/>
                  </a:cubicBezTo>
                  <a:cubicBezTo>
                    <a:pt x="46294" y="27024"/>
                    <a:pt x="46055" y="27154"/>
                    <a:pt x="45837" y="27285"/>
                  </a:cubicBezTo>
                  <a:lnTo>
                    <a:pt x="44381" y="28198"/>
                  </a:lnTo>
                  <a:lnTo>
                    <a:pt x="44141" y="28350"/>
                  </a:lnTo>
                  <a:cubicBezTo>
                    <a:pt x="43272" y="28894"/>
                    <a:pt x="42337" y="29459"/>
                    <a:pt x="41293" y="30068"/>
                  </a:cubicBezTo>
                  <a:lnTo>
                    <a:pt x="41119" y="30177"/>
                  </a:lnTo>
                  <a:lnTo>
                    <a:pt x="40336" y="30633"/>
                  </a:lnTo>
                  <a:lnTo>
                    <a:pt x="40293" y="30633"/>
                  </a:lnTo>
                  <a:lnTo>
                    <a:pt x="39292" y="31220"/>
                  </a:lnTo>
                  <a:cubicBezTo>
                    <a:pt x="38618" y="31633"/>
                    <a:pt x="37922" y="32047"/>
                    <a:pt x="37292" y="32394"/>
                  </a:cubicBezTo>
                  <a:lnTo>
                    <a:pt x="36901" y="32634"/>
                  </a:lnTo>
                  <a:lnTo>
                    <a:pt x="36835" y="32634"/>
                  </a:lnTo>
                  <a:cubicBezTo>
                    <a:pt x="35835" y="33242"/>
                    <a:pt x="35009" y="33743"/>
                    <a:pt x="34182" y="34221"/>
                  </a:cubicBezTo>
                  <a:lnTo>
                    <a:pt x="33204" y="34786"/>
                  </a:lnTo>
                  <a:lnTo>
                    <a:pt x="31725" y="35678"/>
                  </a:lnTo>
                  <a:lnTo>
                    <a:pt x="31595" y="35743"/>
                  </a:lnTo>
                  <a:lnTo>
                    <a:pt x="31573" y="35743"/>
                  </a:lnTo>
                  <a:lnTo>
                    <a:pt x="31551" y="35765"/>
                  </a:lnTo>
                  <a:lnTo>
                    <a:pt x="31508" y="35787"/>
                  </a:lnTo>
                  <a:lnTo>
                    <a:pt x="31530" y="35787"/>
                  </a:lnTo>
                  <a:lnTo>
                    <a:pt x="31486" y="35808"/>
                  </a:lnTo>
                  <a:lnTo>
                    <a:pt x="31464" y="35808"/>
                  </a:lnTo>
                  <a:cubicBezTo>
                    <a:pt x="30921" y="36113"/>
                    <a:pt x="30399" y="36439"/>
                    <a:pt x="29855" y="36743"/>
                  </a:cubicBezTo>
                  <a:lnTo>
                    <a:pt x="29312" y="37069"/>
                  </a:lnTo>
                  <a:cubicBezTo>
                    <a:pt x="28964" y="37265"/>
                    <a:pt x="28594" y="37483"/>
                    <a:pt x="28246" y="37678"/>
                  </a:cubicBezTo>
                  <a:cubicBezTo>
                    <a:pt x="27246" y="38244"/>
                    <a:pt x="26159" y="38831"/>
                    <a:pt x="25115" y="39396"/>
                  </a:cubicBezTo>
                  <a:lnTo>
                    <a:pt x="24941" y="39505"/>
                  </a:lnTo>
                  <a:cubicBezTo>
                    <a:pt x="24441" y="39766"/>
                    <a:pt x="23984" y="40005"/>
                    <a:pt x="23528" y="40244"/>
                  </a:cubicBezTo>
                  <a:lnTo>
                    <a:pt x="22941" y="40527"/>
                  </a:lnTo>
                  <a:lnTo>
                    <a:pt x="21984" y="40983"/>
                  </a:lnTo>
                  <a:lnTo>
                    <a:pt x="21854" y="41070"/>
                  </a:lnTo>
                  <a:cubicBezTo>
                    <a:pt x="20788" y="41592"/>
                    <a:pt x="19679" y="42071"/>
                    <a:pt x="18548" y="42484"/>
                  </a:cubicBezTo>
                  <a:cubicBezTo>
                    <a:pt x="18418" y="42527"/>
                    <a:pt x="18266" y="42571"/>
                    <a:pt x="18135" y="42614"/>
                  </a:cubicBezTo>
                  <a:lnTo>
                    <a:pt x="17983" y="42658"/>
                  </a:lnTo>
                  <a:cubicBezTo>
                    <a:pt x="17722" y="42745"/>
                    <a:pt x="17483" y="42810"/>
                    <a:pt x="17222" y="42853"/>
                  </a:cubicBezTo>
                  <a:cubicBezTo>
                    <a:pt x="17048" y="42875"/>
                    <a:pt x="16874" y="42897"/>
                    <a:pt x="16700" y="42897"/>
                  </a:cubicBezTo>
                  <a:cubicBezTo>
                    <a:pt x="16635" y="42897"/>
                    <a:pt x="16548" y="42875"/>
                    <a:pt x="16483" y="42853"/>
                  </a:cubicBezTo>
                  <a:lnTo>
                    <a:pt x="16417" y="42853"/>
                  </a:lnTo>
                  <a:cubicBezTo>
                    <a:pt x="16330" y="42853"/>
                    <a:pt x="16222" y="42810"/>
                    <a:pt x="16157" y="42766"/>
                  </a:cubicBezTo>
                  <a:cubicBezTo>
                    <a:pt x="16004" y="42701"/>
                    <a:pt x="15874" y="42614"/>
                    <a:pt x="15765" y="42527"/>
                  </a:cubicBezTo>
                  <a:cubicBezTo>
                    <a:pt x="15613" y="42375"/>
                    <a:pt x="15482" y="42245"/>
                    <a:pt x="15352" y="42071"/>
                  </a:cubicBezTo>
                  <a:cubicBezTo>
                    <a:pt x="15178" y="41810"/>
                    <a:pt x="15004" y="41527"/>
                    <a:pt x="14874" y="41244"/>
                  </a:cubicBezTo>
                  <a:lnTo>
                    <a:pt x="14830" y="41136"/>
                  </a:lnTo>
                  <a:cubicBezTo>
                    <a:pt x="14721" y="40962"/>
                    <a:pt x="14613" y="40744"/>
                    <a:pt x="14504" y="40549"/>
                  </a:cubicBezTo>
                  <a:cubicBezTo>
                    <a:pt x="14439" y="40440"/>
                    <a:pt x="14352" y="40309"/>
                    <a:pt x="14287" y="40201"/>
                  </a:cubicBezTo>
                  <a:lnTo>
                    <a:pt x="14243" y="40157"/>
                  </a:lnTo>
                  <a:cubicBezTo>
                    <a:pt x="14069" y="39874"/>
                    <a:pt x="13873" y="39592"/>
                    <a:pt x="13699" y="39309"/>
                  </a:cubicBezTo>
                  <a:cubicBezTo>
                    <a:pt x="13439" y="38853"/>
                    <a:pt x="13178" y="38396"/>
                    <a:pt x="12960" y="38048"/>
                  </a:cubicBezTo>
                  <a:lnTo>
                    <a:pt x="12851" y="37831"/>
                  </a:lnTo>
                  <a:cubicBezTo>
                    <a:pt x="12612" y="37417"/>
                    <a:pt x="12373" y="37069"/>
                    <a:pt x="12156" y="36700"/>
                  </a:cubicBezTo>
                  <a:lnTo>
                    <a:pt x="12047" y="36548"/>
                  </a:lnTo>
                  <a:cubicBezTo>
                    <a:pt x="11721" y="36091"/>
                    <a:pt x="11395" y="35591"/>
                    <a:pt x="11112" y="35091"/>
                  </a:cubicBezTo>
                  <a:lnTo>
                    <a:pt x="11090" y="35026"/>
                  </a:lnTo>
                  <a:cubicBezTo>
                    <a:pt x="10786" y="34482"/>
                    <a:pt x="10525" y="33938"/>
                    <a:pt x="10264" y="33395"/>
                  </a:cubicBezTo>
                  <a:lnTo>
                    <a:pt x="10242" y="33351"/>
                  </a:lnTo>
                  <a:cubicBezTo>
                    <a:pt x="9938" y="32699"/>
                    <a:pt x="9590" y="32090"/>
                    <a:pt x="9242" y="31503"/>
                  </a:cubicBezTo>
                  <a:cubicBezTo>
                    <a:pt x="9024" y="31112"/>
                    <a:pt x="8807" y="30720"/>
                    <a:pt x="8590" y="30329"/>
                  </a:cubicBezTo>
                  <a:lnTo>
                    <a:pt x="8437" y="30024"/>
                  </a:lnTo>
                  <a:cubicBezTo>
                    <a:pt x="8220" y="29633"/>
                    <a:pt x="7981" y="29176"/>
                    <a:pt x="7742" y="28741"/>
                  </a:cubicBezTo>
                  <a:cubicBezTo>
                    <a:pt x="7633" y="28546"/>
                    <a:pt x="7546" y="28350"/>
                    <a:pt x="7459" y="28154"/>
                  </a:cubicBezTo>
                  <a:cubicBezTo>
                    <a:pt x="7263" y="27763"/>
                    <a:pt x="7067" y="27393"/>
                    <a:pt x="6915" y="27067"/>
                  </a:cubicBezTo>
                  <a:cubicBezTo>
                    <a:pt x="6654" y="26523"/>
                    <a:pt x="6350" y="25915"/>
                    <a:pt x="5980" y="25197"/>
                  </a:cubicBezTo>
                  <a:cubicBezTo>
                    <a:pt x="5937" y="25175"/>
                    <a:pt x="5872" y="25132"/>
                    <a:pt x="5828" y="25110"/>
                  </a:cubicBezTo>
                  <a:cubicBezTo>
                    <a:pt x="5698" y="25001"/>
                    <a:pt x="5589" y="24849"/>
                    <a:pt x="5502" y="24697"/>
                  </a:cubicBezTo>
                  <a:cubicBezTo>
                    <a:pt x="5480" y="24675"/>
                    <a:pt x="5480" y="24632"/>
                    <a:pt x="5458" y="24610"/>
                  </a:cubicBezTo>
                  <a:lnTo>
                    <a:pt x="5458" y="24588"/>
                  </a:lnTo>
                  <a:lnTo>
                    <a:pt x="5350" y="24349"/>
                  </a:lnTo>
                  <a:cubicBezTo>
                    <a:pt x="5263" y="24197"/>
                    <a:pt x="5197" y="24045"/>
                    <a:pt x="5110" y="23914"/>
                  </a:cubicBezTo>
                  <a:cubicBezTo>
                    <a:pt x="5067" y="23849"/>
                    <a:pt x="5023" y="23784"/>
                    <a:pt x="4980" y="23718"/>
                  </a:cubicBezTo>
                  <a:cubicBezTo>
                    <a:pt x="4893" y="23588"/>
                    <a:pt x="4806" y="23458"/>
                    <a:pt x="4719" y="23327"/>
                  </a:cubicBezTo>
                  <a:lnTo>
                    <a:pt x="4719" y="23284"/>
                  </a:lnTo>
                  <a:cubicBezTo>
                    <a:pt x="4610" y="23023"/>
                    <a:pt x="4545" y="22740"/>
                    <a:pt x="4567" y="22436"/>
                  </a:cubicBezTo>
                  <a:cubicBezTo>
                    <a:pt x="4567" y="22305"/>
                    <a:pt x="4610" y="22175"/>
                    <a:pt x="4654" y="22044"/>
                  </a:cubicBezTo>
                  <a:lnTo>
                    <a:pt x="4654" y="22022"/>
                  </a:lnTo>
                  <a:cubicBezTo>
                    <a:pt x="4676" y="21957"/>
                    <a:pt x="4719" y="21892"/>
                    <a:pt x="4741" y="21848"/>
                  </a:cubicBezTo>
                  <a:cubicBezTo>
                    <a:pt x="4763" y="21783"/>
                    <a:pt x="4806" y="21740"/>
                    <a:pt x="4850" y="21696"/>
                  </a:cubicBezTo>
                  <a:cubicBezTo>
                    <a:pt x="4937" y="21566"/>
                    <a:pt x="5023" y="21457"/>
                    <a:pt x="5154" y="21370"/>
                  </a:cubicBezTo>
                  <a:cubicBezTo>
                    <a:pt x="5219" y="21283"/>
                    <a:pt x="5328" y="21218"/>
                    <a:pt x="5415" y="21153"/>
                  </a:cubicBezTo>
                  <a:cubicBezTo>
                    <a:pt x="5676" y="21000"/>
                    <a:pt x="5937" y="20848"/>
                    <a:pt x="6198" y="20718"/>
                  </a:cubicBezTo>
                  <a:lnTo>
                    <a:pt x="6459" y="20587"/>
                  </a:lnTo>
                  <a:lnTo>
                    <a:pt x="6698" y="20479"/>
                  </a:lnTo>
                  <a:lnTo>
                    <a:pt x="6828" y="20413"/>
                  </a:lnTo>
                  <a:lnTo>
                    <a:pt x="7067" y="20283"/>
                  </a:lnTo>
                  <a:lnTo>
                    <a:pt x="7111" y="20261"/>
                  </a:lnTo>
                  <a:cubicBezTo>
                    <a:pt x="7220" y="20196"/>
                    <a:pt x="7328" y="20152"/>
                    <a:pt x="7437" y="20087"/>
                  </a:cubicBezTo>
                  <a:cubicBezTo>
                    <a:pt x="7589" y="20000"/>
                    <a:pt x="7785" y="19913"/>
                    <a:pt x="7981" y="19783"/>
                  </a:cubicBezTo>
                  <a:lnTo>
                    <a:pt x="8546" y="19457"/>
                  </a:lnTo>
                  <a:lnTo>
                    <a:pt x="8720" y="19348"/>
                  </a:lnTo>
                  <a:lnTo>
                    <a:pt x="9003" y="19196"/>
                  </a:lnTo>
                  <a:lnTo>
                    <a:pt x="9590" y="18848"/>
                  </a:lnTo>
                  <a:lnTo>
                    <a:pt x="9851" y="18696"/>
                  </a:lnTo>
                  <a:lnTo>
                    <a:pt x="10090" y="18565"/>
                  </a:lnTo>
                  <a:lnTo>
                    <a:pt x="10307" y="18435"/>
                  </a:lnTo>
                  <a:lnTo>
                    <a:pt x="10329" y="18413"/>
                  </a:lnTo>
                  <a:lnTo>
                    <a:pt x="10438" y="18348"/>
                  </a:lnTo>
                  <a:lnTo>
                    <a:pt x="11047" y="17956"/>
                  </a:lnTo>
                  <a:lnTo>
                    <a:pt x="11112" y="17913"/>
                  </a:lnTo>
                  <a:lnTo>
                    <a:pt x="11177" y="17869"/>
                  </a:lnTo>
                  <a:lnTo>
                    <a:pt x="11199" y="17847"/>
                  </a:lnTo>
                  <a:cubicBezTo>
                    <a:pt x="11460" y="17695"/>
                    <a:pt x="11699" y="17543"/>
                    <a:pt x="11938" y="17391"/>
                  </a:cubicBezTo>
                  <a:cubicBezTo>
                    <a:pt x="12112" y="17282"/>
                    <a:pt x="12286" y="17173"/>
                    <a:pt x="12460" y="17065"/>
                  </a:cubicBezTo>
                  <a:lnTo>
                    <a:pt x="12590" y="16978"/>
                  </a:lnTo>
                  <a:lnTo>
                    <a:pt x="12677" y="16912"/>
                  </a:lnTo>
                  <a:lnTo>
                    <a:pt x="13395" y="16478"/>
                  </a:lnTo>
                  <a:cubicBezTo>
                    <a:pt x="14026" y="16086"/>
                    <a:pt x="14504" y="15782"/>
                    <a:pt x="15026" y="15477"/>
                  </a:cubicBezTo>
                  <a:lnTo>
                    <a:pt x="15635" y="15129"/>
                  </a:lnTo>
                  <a:lnTo>
                    <a:pt x="16526" y="14608"/>
                  </a:lnTo>
                  <a:lnTo>
                    <a:pt x="17526" y="13999"/>
                  </a:lnTo>
                  <a:lnTo>
                    <a:pt x="17983" y="13738"/>
                  </a:lnTo>
                  <a:lnTo>
                    <a:pt x="18200" y="13607"/>
                  </a:lnTo>
                  <a:lnTo>
                    <a:pt x="18527" y="13390"/>
                  </a:lnTo>
                  <a:cubicBezTo>
                    <a:pt x="18831" y="13216"/>
                    <a:pt x="19201" y="12999"/>
                    <a:pt x="19657" y="12738"/>
                  </a:cubicBezTo>
                  <a:lnTo>
                    <a:pt x="20288" y="12368"/>
                  </a:lnTo>
                  <a:lnTo>
                    <a:pt x="20331" y="12346"/>
                  </a:lnTo>
                  <a:lnTo>
                    <a:pt x="20875" y="12042"/>
                  </a:lnTo>
                  <a:lnTo>
                    <a:pt x="21701" y="11563"/>
                  </a:lnTo>
                  <a:cubicBezTo>
                    <a:pt x="22419" y="11128"/>
                    <a:pt x="23136" y="10694"/>
                    <a:pt x="23876" y="10280"/>
                  </a:cubicBezTo>
                  <a:lnTo>
                    <a:pt x="24702" y="9824"/>
                  </a:lnTo>
                  <a:lnTo>
                    <a:pt x="24963" y="9672"/>
                  </a:lnTo>
                  <a:lnTo>
                    <a:pt x="25072" y="9628"/>
                  </a:lnTo>
                  <a:lnTo>
                    <a:pt x="25202" y="9563"/>
                  </a:lnTo>
                  <a:cubicBezTo>
                    <a:pt x="25789" y="9237"/>
                    <a:pt x="26376" y="8911"/>
                    <a:pt x="26963" y="8584"/>
                  </a:cubicBezTo>
                  <a:lnTo>
                    <a:pt x="27333" y="8367"/>
                  </a:lnTo>
                  <a:lnTo>
                    <a:pt x="27398" y="8323"/>
                  </a:lnTo>
                  <a:lnTo>
                    <a:pt x="27485" y="8280"/>
                  </a:lnTo>
                  <a:lnTo>
                    <a:pt x="27746" y="8128"/>
                  </a:lnTo>
                  <a:cubicBezTo>
                    <a:pt x="27942" y="8019"/>
                    <a:pt x="28181" y="7889"/>
                    <a:pt x="28420" y="7758"/>
                  </a:cubicBezTo>
                  <a:lnTo>
                    <a:pt x="28616" y="7649"/>
                  </a:lnTo>
                  <a:lnTo>
                    <a:pt x="28703" y="7606"/>
                  </a:lnTo>
                  <a:cubicBezTo>
                    <a:pt x="28877" y="7497"/>
                    <a:pt x="29029" y="7410"/>
                    <a:pt x="29203" y="7323"/>
                  </a:cubicBezTo>
                  <a:lnTo>
                    <a:pt x="30008" y="6932"/>
                  </a:lnTo>
                  <a:lnTo>
                    <a:pt x="30529" y="6649"/>
                  </a:lnTo>
                  <a:cubicBezTo>
                    <a:pt x="30986" y="6432"/>
                    <a:pt x="31356" y="6236"/>
                    <a:pt x="31704" y="6084"/>
                  </a:cubicBezTo>
                  <a:cubicBezTo>
                    <a:pt x="32226" y="5845"/>
                    <a:pt x="32747" y="5605"/>
                    <a:pt x="33291" y="5366"/>
                  </a:cubicBezTo>
                  <a:cubicBezTo>
                    <a:pt x="33487" y="5279"/>
                    <a:pt x="33704" y="5192"/>
                    <a:pt x="33900" y="5105"/>
                  </a:cubicBezTo>
                  <a:lnTo>
                    <a:pt x="34030" y="5040"/>
                  </a:lnTo>
                  <a:lnTo>
                    <a:pt x="34291" y="4888"/>
                  </a:lnTo>
                  <a:lnTo>
                    <a:pt x="34378" y="4844"/>
                  </a:lnTo>
                  <a:lnTo>
                    <a:pt x="34400" y="4823"/>
                  </a:lnTo>
                  <a:lnTo>
                    <a:pt x="34465" y="4801"/>
                  </a:lnTo>
                  <a:cubicBezTo>
                    <a:pt x="34574" y="4736"/>
                    <a:pt x="34704" y="4692"/>
                    <a:pt x="34835" y="4670"/>
                  </a:cubicBezTo>
                  <a:cubicBezTo>
                    <a:pt x="34934" y="4652"/>
                    <a:pt x="35033" y="4642"/>
                    <a:pt x="35130" y="4642"/>
                  </a:cubicBezTo>
                  <a:close/>
                  <a:moveTo>
                    <a:pt x="48501" y="30514"/>
                  </a:moveTo>
                  <a:cubicBezTo>
                    <a:pt x="48555" y="30514"/>
                    <a:pt x="48610" y="30524"/>
                    <a:pt x="48664" y="30546"/>
                  </a:cubicBezTo>
                  <a:cubicBezTo>
                    <a:pt x="48773" y="30590"/>
                    <a:pt x="48882" y="30677"/>
                    <a:pt x="48925" y="30785"/>
                  </a:cubicBezTo>
                  <a:cubicBezTo>
                    <a:pt x="48969" y="30894"/>
                    <a:pt x="48969" y="31025"/>
                    <a:pt x="48925" y="31133"/>
                  </a:cubicBezTo>
                  <a:cubicBezTo>
                    <a:pt x="48903" y="31199"/>
                    <a:pt x="48860" y="31264"/>
                    <a:pt x="48795" y="31329"/>
                  </a:cubicBezTo>
                  <a:cubicBezTo>
                    <a:pt x="48316" y="31612"/>
                    <a:pt x="47816" y="31894"/>
                    <a:pt x="47403" y="32112"/>
                  </a:cubicBezTo>
                  <a:lnTo>
                    <a:pt x="46946" y="32394"/>
                  </a:lnTo>
                  <a:cubicBezTo>
                    <a:pt x="46229" y="32764"/>
                    <a:pt x="45511" y="33177"/>
                    <a:pt x="44794" y="33569"/>
                  </a:cubicBezTo>
                  <a:lnTo>
                    <a:pt x="44685" y="33612"/>
                  </a:lnTo>
                  <a:lnTo>
                    <a:pt x="44641" y="33656"/>
                  </a:lnTo>
                  <a:cubicBezTo>
                    <a:pt x="44228" y="33873"/>
                    <a:pt x="43793" y="34090"/>
                    <a:pt x="43380" y="34308"/>
                  </a:cubicBezTo>
                  <a:lnTo>
                    <a:pt x="41945" y="35047"/>
                  </a:lnTo>
                  <a:cubicBezTo>
                    <a:pt x="41641" y="35199"/>
                    <a:pt x="41358" y="35352"/>
                    <a:pt x="41054" y="35504"/>
                  </a:cubicBezTo>
                  <a:lnTo>
                    <a:pt x="40836" y="35613"/>
                  </a:lnTo>
                  <a:lnTo>
                    <a:pt x="40814" y="35634"/>
                  </a:lnTo>
                  <a:cubicBezTo>
                    <a:pt x="40271" y="35917"/>
                    <a:pt x="39706" y="36200"/>
                    <a:pt x="39140" y="36504"/>
                  </a:cubicBezTo>
                  <a:lnTo>
                    <a:pt x="38836" y="36635"/>
                  </a:lnTo>
                  <a:lnTo>
                    <a:pt x="38792" y="36656"/>
                  </a:lnTo>
                  <a:cubicBezTo>
                    <a:pt x="38009" y="37069"/>
                    <a:pt x="37205" y="37461"/>
                    <a:pt x="36422" y="37874"/>
                  </a:cubicBezTo>
                  <a:lnTo>
                    <a:pt x="35639" y="38287"/>
                  </a:lnTo>
                  <a:cubicBezTo>
                    <a:pt x="35074" y="38592"/>
                    <a:pt x="34422" y="38939"/>
                    <a:pt x="33791" y="39266"/>
                  </a:cubicBezTo>
                  <a:cubicBezTo>
                    <a:pt x="32856" y="39722"/>
                    <a:pt x="31943" y="40201"/>
                    <a:pt x="31073" y="40679"/>
                  </a:cubicBezTo>
                  <a:cubicBezTo>
                    <a:pt x="30051" y="41201"/>
                    <a:pt x="29051" y="41723"/>
                    <a:pt x="28094" y="42223"/>
                  </a:cubicBezTo>
                  <a:lnTo>
                    <a:pt x="27594" y="42462"/>
                  </a:lnTo>
                  <a:lnTo>
                    <a:pt x="27116" y="42701"/>
                  </a:lnTo>
                  <a:lnTo>
                    <a:pt x="26659" y="42919"/>
                  </a:lnTo>
                  <a:lnTo>
                    <a:pt x="25702" y="43397"/>
                  </a:lnTo>
                  <a:lnTo>
                    <a:pt x="25267" y="43636"/>
                  </a:lnTo>
                  <a:cubicBezTo>
                    <a:pt x="24941" y="43788"/>
                    <a:pt x="24615" y="43962"/>
                    <a:pt x="24311" y="44136"/>
                  </a:cubicBezTo>
                  <a:lnTo>
                    <a:pt x="23897" y="44354"/>
                  </a:lnTo>
                  <a:lnTo>
                    <a:pt x="22549" y="45071"/>
                  </a:lnTo>
                  <a:cubicBezTo>
                    <a:pt x="22201" y="45267"/>
                    <a:pt x="21854" y="45441"/>
                    <a:pt x="21506" y="45615"/>
                  </a:cubicBezTo>
                  <a:lnTo>
                    <a:pt x="21484" y="45615"/>
                  </a:lnTo>
                  <a:lnTo>
                    <a:pt x="21158" y="45789"/>
                  </a:lnTo>
                  <a:lnTo>
                    <a:pt x="20875" y="45919"/>
                  </a:lnTo>
                  <a:cubicBezTo>
                    <a:pt x="20636" y="46050"/>
                    <a:pt x="20397" y="46159"/>
                    <a:pt x="20157" y="46267"/>
                  </a:cubicBezTo>
                  <a:lnTo>
                    <a:pt x="19962" y="46354"/>
                  </a:lnTo>
                  <a:lnTo>
                    <a:pt x="19788" y="46463"/>
                  </a:lnTo>
                  <a:lnTo>
                    <a:pt x="19418" y="46637"/>
                  </a:lnTo>
                  <a:cubicBezTo>
                    <a:pt x="19049" y="46811"/>
                    <a:pt x="18679" y="47007"/>
                    <a:pt x="18331" y="47181"/>
                  </a:cubicBezTo>
                  <a:lnTo>
                    <a:pt x="18287" y="47202"/>
                  </a:lnTo>
                  <a:cubicBezTo>
                    <a:pt x="17940" y="47398"/>
                    <a:pt x="17592" y="47572"/>
                    <a:pt x="17244" y="47746"/>
                  </a:cubicBezTo>
                  <a:lnTo>
                    <a:pt x="16765" y="47985"/>
                  </a:lnTo>
                  <a:lnTo>
                    <a:pt x="16570" y="48072"/>
                  </a:lnTo>
                  <a:cubicBezTo>
                    <a:pt x="15743" y="48485"/>
                    <a:pt x="14895" y="48920"/>
                    <a:pt x="14069" y="49333"/>
                  </a:cubicBezTo>
                  <a:cubicBezTo>
                    <a:pt x="14015" y="49355"/>
                    <a:pt x="13960" y="49366"/>
                    <a:pt x="13909" y="49366"/>
                  </a:cubicBezTo>
                  <a:cubicBezTo>
                    <a:pt x="13857" y="49366"/>
                    <a:pt x="13808" y="49355"/>
                    <a:pt x="13765" y="49333"/>
                  </a:cubicBezTo>
                  <a:cubicBezTo>
                    <a:pt x="13656" y="49290"/>
                    <a:pt x="13569" y="49225"/>
                    <a:pt x="13525" y="49116"/>
                  </a:cubicBezTo>
                  <a:cubicBezTo>
                    <a:pt x="13482" y="49007"/>
                    <a:pt x="13482" y="48898"/>
                    <a:pt x="13525" y="48790"/>
                  </a:cubicBezTo>
                  <a:cubicBezTo>
                    <a:pt x="13569" y="48681"/>
                    <a:pt x="13634" y="48594"/>
                    <a:pt x="13743" y="48550"/>
                  </a:cubicBezTo>
                  <a:lnTo>
                    <a:pt x="15178" y="47833"/>
                  </a:lnTo>
                  <a:lnTo>
                    <a:pt x="15461" y="47702"/>
                  </a:lnTo>
                  <a:lnTo>
                    <a:pt x="16396" y="47224"/>
                  </a:lnTo>
                  <a:lnTo>
                    <a:pt x="16657" y="47094"/>
                  </a:lnTo>
                  <a:lnTo>
                    <a:pt x="16939" y="46963"/>
                  </a:lnTo>
                  <a:cubicBezTo>
                    <a:pt x="17222" y="46833"/>
                    <a:pt x="17505" y="46680"/>
                    <a:pt x="17766" y="46528"/>
                  </a:cubicBezTo>
                  <a:lnTo>
                    <a:pt x="17874" y="46485"/>
                  </a:lnTo>
                  <a:lnTo>
                    <a:pt x="18244" y="46311"/>
                  </a:lnTo>
                  <a:lnTo>
                    <a:pt x="18483" y="46180"/>
                  </a:lnTo>
                  <a:lnTo>
                    <a:pt x="18548" y="46137"/>
                  </a:lnTo>
                  <a:cubicBezTo>
                    <a:pt x="18809" y="46028"/>
                    <a:pt x="19049" y="45876"/>
                    <a:pt x="19331" y="45745"/>
                  </a:cubicBezTo>
                  <a:lnTo>
                    <a:pt x="19462" y="45680"/>
                  </a:lnTo>
                  <a:lnTo>
                    <a:pt x="19831" y="45506"/>
                  </a:lnTo>
                  <a:lnTo>
                    <a:pt x="19940" y="45463"/>
                  </a:lnTo>
                  <a:lnTo>
                    <a:pt x="20353" y="45224"/>
                  </a:lnTo>
                  <a:cubicBezTo>
                    <a:pt x="20505" y="45158"/>
                    <a:pt x="20679" y="45071"/>
                    <a:pt x="20832" y="44984"/>
                  </a:cubicBezTo>
                  <a:lnTo>
                    <a:pt x="21158" y="44810"/>
                  </a:lnTo>
                  <a:lnTo>
                    <a:pt x="21201" y="44789"/>
                  </a:lnTo>
                  <a:cubicBezTo>
                    <a:pt x="21527" y="44615"/>
                    <a:pt x="21875" y="44441"/>
                    <a:pt x="22201" y="44245"/>
                  </a:cubicBezTo>
                  <a:lnTo>
                    <a:pt x="22223" y="44245"/>
                  </a:lnTo>
                  <a:lnTo>
                    <a:pt x="22897" y="43897"/>
                  </a:lnTo>
                  <a:lnTo>
                    <a:pt x="23571" y="43528"/>
                  </a:lnTo>
                  <a:lnTo>
                    <a:pt x="23941" y="43310"/>
                  </a:lnTo>
                  <a:cubicBezTo>
                    <a:pt x="24245" y="43158"/>
                    <a:pt x="24593" y="42962"/>
                    <a:pt x="24919" y="42810"/>
                  </a:cubicBezTo>
                  <a:lnTo>
                    <a:pt x="25333" y="42593"/>
                  </a:lnTo>
                  <a:lnTo>
                    <a:pt x="26289" y="42092"/>
                  </a:lnTo>
                  <a:lnTo>
                    <a:pt x="26768" y="41853"/>
                  </a:lnTo>
                  <a:cubicBezTo>
                    <a:pt x="27094" y="41679"/>
                    <a:pt x="27420" y="41505"/>
                    <a:pt x="27724" y="41353"/>
                  </a:cubicBezTo>
                  <a:lnTo>
                    <a:pt x="28485" y="40940"/>
                  </a:lnTo>
                  <a:lnTo>
                    <a:pt x="29247" y="40527"/>
                  </a:lnTo>
                  <a:cubicBezTo>
                    <a:pt x="29790" y="40244"/>
                    <a:pt x="30312" y="39940"/>
                    <a:pt x="30834" y="39679"/>
                  </a:cubicBezTo>
                  <a:lnTo>
                    <a:pt x="30986" y="39614"/>
                  </a:lnTo>
                  <a:lnTo>
                    <a:pt x="32073" y="39005"/>
                  </a:lnTo>
                  <a:cubicBezTo>
                    <a:pt x="32465" y="38787"/>
                    <a:pt x="32856" y="38592"/>
                    <a:pt x="33269" y="38374"/>
                  </a:cubicBezTo>
                  <a:lnTo>
                    <a:pt x="33400" y="38309"/>
                  </a:lnTo>
                  <a:cubicBezTo>
                    <a:pt x="33835" y="38070"/>
                    <a:pt x="34269" y="37831"/>
                    <a:pt x="34726" y="37613"/>
                  </a:cubicBezTo>
                  <a:lnTo>
                    <a:pt x="34878" y="37526"/>
                  </a:lnTo>
                  <a:cubicBezTo>
                    <a:pt x="35683" y="37091"/>
                    <a:pt x="36531" y="36635"/>
                    <a:pt x="37357" y="36200"/>
                  </a:cubicBezTo>
                  <a:lnTo>
                    <a:pt x="38009" y="35874"/>
                  </a:lnTo>
                  <a:lnTo>
                    <a:pt x="38227" y="35765"/>
                  </a:lnTo>
                  <a:lnTo>
                    <a:pt x="38292" y="35743"/>
                  </a:lnTo>
                  <a:cubicBezTo>
                    <a:pt x="38879" y="35439"/>
                    <a:pt x="39510" y="35112"/>
                    <a:pt x="40140" y="34786"/>
                  </a:cubicBezTo>
                  <a:cubicBezTo>
                    <a:pt x="40945" y="34373"/>
                    <a:pt x="41771" y="33938"/>
                    <a:pt x="42619" y="33503"/>
                  </a:cubicBezTo>
                  <a:lnTo>
                    <a:pt x="42989" y="33329"/>
                  </a:lnTo>
                  <a:cubicBezTo>
                    <a:pt x="43663" y="32982"/>
                    <a:pt x="44337" y="32612"/>
                    <a:pt x="44946" y="32286"/>
                  </a:cubicBezTo>
                  <a:lnTo>
                    <a:pt x="44968" y="32286"/>
                  </a:lnTo>
                  <a:lnTo>
                    <a:pt x="45598" y="31938"/>
                  </a:lnTo>
                  <a:lnTo>
                    <a:pt x="45794" y="31851"/>
                  </a:lnTo>
                  <a:lnTo>
                    <a:pt x="45859" y="31807"/>
                  </a:lnTo>
                  <a:cubicBezTo>
                    <a:pt x="46251" y="31612"/>
                    <a:pt x="46642" y="31394"/>
                    <a:pt x="47033" y="31199"/>
                  </a:cubicBezTo>
                  <a:lnTo>
                    <a:pt x="48121" y="30655"/>
                  </a:lnTo>
                  <a:lnTo>
                    <a:pt x="48338" y="30546"/>
                  </a:lnTo>
                  <a:cubicBezTo>
                    <a:pt x="48392" y="30524"/>
                    <a:pt x="48447" y="30514"/>
                    <a:pt x="48501" y="30514"/>
                  </a:cubicBezTo>
                  <a:close/>
                  <a:moveTo>
                    <a:pt x="46294" y="35455"/>
                  </a:moveTo>
                  <a:cubicBezTo>
                    <a:pt x="46359" y="35455"/>
                    <a:pt x="46424" y="35471"/>
                    <a:pt x="46490" y="35504"/>
                  </a:cubicBezTo>
                  <a:cubicBezTo>
                    <a:pt x="46772" y="35613"/>
                    <a:pt x="46903" y="35917"/>
                    <a:pt x="46794" y="36178"/>
                  </a:cubicBezTo>
                  <a:cubicBezTo>
                    <a:pt x="46751" y="36265"/>
                    <a:pt x="46685" y="36330"/>
                    <a:pt x="46620" y="36395"/>
                  </a:cubicBezTo>
                  <a:cubicBezTo>
                    <a:pt x="46555" y="36461"/>
                    <a:pt x="46468" y="36504"/>
                    <a:pt x="46403" y="36548"/>
                  </a:cubicBezTo>
                  <a:lnTo>
                    <a:pt x="46381" y="36548"/>
                  </a:lnTo>
                  <a:cubicBezTo>
                    <a:pt x="46229" y="36635"/>
                    <a:pt x="46120" y="36700"/>
                    <a:pt x="46011" y="36743"/>
                  </a:cubicBezTo>
                  <a:cubicBezTo>
                    <a:pt x="45859" y="36830"/>
                    <a:pt x="45707" y="36917"/>
                    <a:pt x="45511" y="37026"/>
                  </a:cubicBezTo>
                  <a:lnTo>
                    <a:pt x="45229" y="37156"/>
                  </a:lnTo>
                  <a:cubicBezTo>
                    <a:pt x="44968" y="37287"/>
                    <a:pt x="44685" y="37417"/>
                    <a:pt x="44424" y="37570"/>
                  </a:cubicBezTo>
                  <a:lnTo>
                    <a:pt x="42902" y="38374"/>
                  </a:lnTo>
                  <a:lnTo>
                    <a:pt x="42793" y="38439"/>
                  </a:lnTo>
                  <a:lnTo>
                    <a:pt x="42728" y="38461"/>
                  </a:lnTo>
                  <a:cubicBezTo>
                    <a:pt x="42445" y="38613"/>
                    <a:pt x="42163" y="38766"/>
                    <a:pt x="41858" y="38918"/>
                  </a:cubicBezTo>
                  <a:lnTo>
                    <a:pt x="41684" y="39005"/>
                  </a:lnTo>
                  <a:cubicBezTo>
                    <a:pt x="41336" y="39179"/>
                    <a:pt x="41010" y="39331"/>
                    <a:pt x="40662" y="39483"/>
                  </a:cubicBezTo>
                  <a:cubicBezTo>
                    <a:pt x="40119" y="39744"/>
                    <a:pt x="39553" y="40027"/>
                    <a:pt x="39010" y="40288"/>
                  </a:cubicBezTo>
                  <a:lnTo>
                    <a:pt x="38879" y="40353"/>
                  </a:lnTo>
                  <a:cubicBezTo>
                    <a:pt x="37966" y="40809"/>
                    <a:pt x="37009" y="41288"/>
                    <a:pt x="36031" y="41788"/>
                  </a:cubicBezTo>
                  <a:cubicBezTo>
                    <a:pt x="35291" y="42179"/>
                    <a:pt x="34617" y="42527"/>
                    <a:pt x="33922" y="42875"/>
                  </a:cubicBezTo>
                  <a:lnTo>
                    <a:pt x="33247" y="43201"/>
                  </a:lnTo>
                  <a:lnTo>
                    <a:pt x="31486" y="44093"/>
                  </a:lnTo>
                  <a:lnTo>
                    <a:pt x="30356" y="44658"/>
                  </a:lnTo>
                  <a:cubicBezTo>
                    <a:pt x="29442" y="45115"/>
                    <a:pt x="28572" y="45571"/>
                    <a:pt x="27746" y="46028"/>
                  </a:cubicBezTo>
                  <a:lnTo>
                    <a:pt x="27529" y="46159"/>
                  </a:lnTo>
                  <a:lnTo>
                    <a:pt x="27311" y="46267"/>
                  </a:lnTo>
                  <a:cubicBezTo>
                    <a:pt x="27007" y="46463"/>
                    <a:pt x="26681" y="46637"/>
                    <a:pt x="26355" y="46811"/>
                  </a:cubicBezTo>
                  <a:lnTo>
                    <a:pt x="25898" y="47072"/>
                  </a:lnTo>
                  <a:cubicBezTo>
                    <a:pt x="25594" y="47224"/>
                    <a:pt x="25246" y="47420"/>
                    <a:pt x="24919" y="47594"/>
                  </a:cubicBezTo>
                  <a:lnTo>
                    <a:pt x="24158" y="48007"/>
                  </a:lnTo>
                  <a:lnTo>
                    <a:pt x="23963" y="48094"/>
                  </a:lnTo>
                  <a:lnTo>
                    <a:pt x="23919" y="48116"/>
                  </a:lnTo>
                  <a:cubicBezTo>
                    <a:pt x="23332" y="48442"/>
                    <a:pt x="22723" y="48746"/>
                    <a:pt x="22114" y="49072"/>
                  </a:cubicBezTo>
                  <a:cubicBezTo>
                    <a:pt x="21788" y="49225"/>
                    <a:pt x="21462" y="49398"/>
                    <a:pt x="21158" y="49551"/>
                  </a:cubicBezTo>
                  <a:cubicBezTo>
                    <a:pt x="20549" y="49855"/>
                    <a:pt x="19918" y="50160"/>
                    <a:pt x="19309" y="50464"/>
                  </a:cubicBezTo>
                  <a:cubicBezTo>
                    <a:pt x="18831" y="50681"/>
                    <a:pt x="18331" y="50899"/>
                    <a:pt x="17896" y="51095"/>
                  </a:cubicBezTo>
                  <a:cubicBezTo>
                    <a:pt x="17374" y="51334"/>
                    <a:pt x="16852" y="51573"/>
                    <a:pt x="16352" y="51834"/>
                  </a:cubicBezTo>
                  <a:cubicBezTo>
                    <a:pt x="16309" y="51845"/>
                    <a:pt x="16260" y="51850"/>
                    <a:pt x="16208" y="51850"/>
                  </a:cubicBezTo>
                  <a:cubicBezTo>
                    <a:pt x="16157" y="51850"/>
                    <a:pt x="16102" y="51845"/>
                    <a:pt x="16048" y="51834"/>
                  </a:cubicBezTo>
                  <a:cubicBezTo>
                    <a:pt x="15939" y="51790"/>
                    <a:pt x="15852" y="51703"/>
                    <a:pt x="15787" y="51595"/>
                  </a:cubicBezTo>
                  <a:cubicBezTo>
                    <a:pt x="15722" y="51377"/>
                    <a:pt x="15809" y="51138"/>
                    <a:pt x="16026" y="51051"/>
                  </a:cubicBezTo>
                  <a:cubicBezTo>
                    <a:pt x="16439" y="50855"/>
                    <a:pt x="16809" y="50660"/>
                    <a:pt x="17200" y="50507"/>
                  </a:cubicBezTo>
                  <a:lnTo>
                    <a:pt x="17244" y="50486"/>
                  </a:lnTo>
                  <a:lnTo>
                    <a:pt x="17265" y="50486"/>
                  </a:lnTo>
                  <a:lnTo>
                    <a:pt x="18418" y="49964"/>
                  </a:lnTo>
                  <a:cubicBezTo>
                    <a:pt x="18766" y="49812"/>
                    <a:pt x="19135" y="49659"/>
                    <a:pt x="19505" y="49485"/>
                  </a:cubicBezTo>
                  <a:lnTo>
                    <a:pt x="19831" y="49333"/>
                  </a:lnTo>
                  <a:cubicBezTo>
                    <a:pt x="20331" y="49094"/>
                    <a:pt x="20701" y="48942"/>
                    <a:pt x="21027" y="48703"/>
                  </a:cubicBezTo>
                  <a:lnTo>
                    <a:pt x="21049" y="48681"/>
                  </a:lnTo>
                  <a:lnTo>
                    <a:pt x="21266" y="48594"/>
                  </a:lnTo>
                  <a:cubicBezTo>
                    <a:pt x="21658" y="48398"/>
                    <a:pt x="22071" y="48181"/>
                    <a:pt x="22462" y="47985"/>
                  </a:cubicBezTo>
                  <a:lnTo>
                    <a:pt x="23941" y="47224"/>
                  </a:lnTo>
                  <a:cubicBezTo>
                    <a:pt x="24876" y="46724"/>
                    <a:pt x="25767" y="46246"/>
                    <a:pt x="26615" y="45767"/>
                  </a:cubicBezTo>
                  <a:lnTo>
                    <a:pt x="26985" y="45550"/>
                  </a:lnTo>
                  <a:lnTo>
                    <a:pt x="27029" y="45528"/>
                  </a:lnTo>
                  <a:cubicBezTo>
                    <a:pt x="27333" y="45354"/>
                    <a:pt x="27637" y="45180"/>
                    <a:pt x="27942" y="45028"/>
                  </a:cubicBezTo>
                  <a:lnTo>
                    <a:pt x="28442" y="44745"/>
                  </a:lnTo>
                  <a:cubicBezTo>
                    <a:pt x="28746" y="44571"/>
                    <a:pt x="29073" y="44397"/>
                    <a:pt x="29421" y="44223"/>
                  </a:cubicBezTo>
                  <a:cubicBezTo>
                    <a:pt x="30464" y="43680"/>
                    <a:pt x="31356" y="43223"/>
                    <a:pt x="32204" y="42788"/>
                  </a:cubicBezTo>
                  <a:lnTo>
                    <a:pt x="32486" y="42658"/>
                  </a:lnTo>
                  <a:lnTo>
                    <a:pt x="32552" y="42614"/>
                  </a:lnTo>
                  <a:cubicBezTo>
                    <a:pt x="33378" y="42201"/>
                    <a:pt x="34248" y="41766"/>
                    <a:pt x="35074" y="41310"/>
                  </a:cubicBezTo>
                  <a:lnTo>
                    <a:pt x="37074" y="40222"/>
                  </a:lnTo>
                  <a:lnTo>
                    <a:pt x="37749" y="39853"/>
                  </a:lnTo>
                  <a:lnTo>
                    <a:pt x="39292" y="39026"/>
                  </a:lnTo>
                  <a:cubicBezTo>
                    <a:pt x="39532" y="38896"/>
                    <a:pt x="39792" y="38766"/>
                    <a:pt x="40075" y="38613"/>
                  </a:cubicBezTo>
                  <a:lnTo>
                    <a:pt x="40510" y="38396"/>
                  </a:lnTo>
                  <a:lnTo>
                    <a:pt x="41402" y="37939"/>
                  </a:lnTo>
                  <a:lnTo>
                    <a:pt x="41858" y="37678"/>
                  </a:lnTo>
                  <a:lnTo>
                    <a:pt x="42032" y="37591"/>
                  </a:lnTo>
                  <a:lnTo>
                    <a:pt x="42402" y="37374"/>
                  </a:lnTo>
                  <a:lnTo>
                    <a:pt x="42554" y="37309"/>
                  </a:lnTo>
                  <a:lnTo>
                    <a:pt x="42619" y="37265"/>
                  </a:lnTo>
                  <a:lnTo>
                    <a:pt x="43293" y="36896"/>
                  </a:lnTo>
                  <a:lnTo>
                    <a:pt x="43489" y="36787"/>
                  </a:lnTo>
                  <a:lnTo>
                    <a:pt x="43511" y="36787"/>
                  </a:lnTo>
                  <a:cubicBezTo>
                    <a:pt x="43902" y="36569"/>
                    <a:pt x="44294" y="36374"/>
                    <a:pt x="44685" y="36156"/>
                  </a:cubicBezTo>
                  <a:lnTo>
                    <a:pt x="44837" y="36091"/>
                  </a:lnTo>
                  <a:lnTo>
                    <a:pt x="45424" y="35808"/>
                  </a:lnTo>
                  <a:lnTo>
                    <a:pt x="45772" y="35634"/>
                  </a:lnTo>
                  <a:lnTo>
                    <a:pt x="45816" y="35613"/>
                  </a:lnTo>
                  <a:cubicBezTo>
                    <a:pt x="45903" y="35569"/>
                    <a:pt x="46011" y="35526"/>
                    <a:pt x="46098" y="35504"/>
                  </a:cubicBezTo>
                  <a:cubicBezTo>
                    <a:pt x="46164" y="35471"/>
                    <a:pt x="46229" y="35455"/>
                    <a:pt x="46294" y="35455"/>
                  </a:cubicBezTo>
                  <a:close/>
                  <a:moveTo>
                    <a:pt x="36113" y="0"/>
                  </a:moveTo>
                  <a:cubicBezTo>
                    <a:pt x="35971" y="0"/>
                    <a:pt x="35832" y="40"/>
                    <a:pt x="35705" y="104"/>
                  </a:cubicBezTo>
                  <a:lnTo>
                    <a:pt x="35661" y="126"/>
                  </a:lnTo>
                  <a:cubicBezTo>
                    <a:pt x="35596" y="169"/>
                    <a:pt x="35531" y="191"/>
                    <a:pt x="35465" y="235"/>
                  </a:cubicBezTo>
                  <a:lnTo>
                    <a:pt x="35422" y="256"/>
                  </a:lnTo>
                  <a:lnTo>
                    <a:pt x="35270" y="343"/>
                  </a:lnTo>
                  <a:cubicBezTo>
                    <a:pt x="35139" y="409"/>
                    <a:pt x="34987" y="496"/>
                    <a:pt x="34857" y="561"/>
                  </a:cubicBezTo>
                  <a:lnTo>
                    <a:pt x="34530" y="756"/>
                  </a:lnTo>
                  <a:lnTo>
                    <a:pt x="34487" y="778"/>
                  </a:lnTo>
                  <a:lnTo>
                    <a:pt x="34139" y="974"/>
                  </a:lnTo>
                  <a:lnTo>
                    <a:pt x="33943" y="1083"/>
                  </a:lnTo>
                  <a:lnTo>
                    <a:pt x="33900" y="1104"/>
                  </a:lnTo>
                  <a:cubicBezTo>
                    <a:pt x="33748" y="1191"/>
                    <a:pt x="33617" y="1257"/>
                    <a:pt x="33465" y="1344"/>
                  </a:cubicBezTo>
                  <a:cubicBezTo>
                    <a:pt x="33204" y="1452"/>
                    <a:pt x="32965" y="1583"/>
                    <a:pt x="32726" y="1670"/>
                  </a:cubicBezTo>
                  <a:cubicBezTo>
                    <a:pt x="32443" y="1800"/>
                    <a:pt x="32160" y="1931"/>
                    <a:pt x="31921" y="2039"/>
                  </a:cubicBezTo>
                  <a:cubicBezTo>
                    <a:pt x="31704" y="2170"/>
                    <a:pt x="31464" y="2279"/>
                    <a:pt x="31225" y="2409"/>
                  </a:cubicBezTo>
                  <a:lnTo>
                    <a:pt x="30573" y="2800"/>
                  </a:lnTo>
                  <a:lnTo>
                    <a:pt x="30486" y="2844"/>
                  </a:lnTo>
                  <a:cubicBezTo>
                    <a:pt x="30247" y="2974"/>
                    <a:pt x="30008" y="3127"/>
                    <a:pt x="29768" y="3257"/>
                  </a:cubicBezTo>
                  <a:cubicBezTo>
                    <a:pt x="29312" y="3496"/>
                    <a:pt x="28855" y="3757"/>
                    <a:pt x="28442" y="3975"/>
                  </a:cubicBezTo>
                  <a:lnTo>
                    <a:pt x="28203" y="4083"/>
                  </a:lnTo>
                  <a:lnTo>
                    <a:pt x="27985" y="4170"/>
                  </a:lnTo>
                  <a:lnTo>
                    <a:pt x="27790" y="4279"/>
                  </a:lnTo>
                  <a:lnTo>
                    <a:pt x="27746" y="4301"/>
                  </a:lnTo>
                  <a:lnTo>
                    <a:pt x="27659" y="4323"/>
                  </a:lnTo>
                  <a:lnTo>
                    <a:pt x="27485" y="4410"/>
                  </a:lnTo>
                  <a:lnTo>
                    <a:pt x="27072" y="4627"/>
                  </a:lnTo>
                  <a:lnTo>
                    <a:pt x="26702" y="4823"/>
                  </a:lnTo>
                  <a:cubicBezTo>
                    <a:pt x="26181" y="5084"/>
                    <a:pt x="25637" y="5388"/>
                    <a:pt x="25137" y="5649"/>
                  </a:cubicBezTo>
                  <a:cubicBezTo>
                    <a:pt x="24789" y="5845"/>
                    <a:pt x="24463" y="6040"/>
                    <a:pt x="24180" y="6193"/>
                  </a:cubicBezTo>
                  <a:lnTo>
                    <a:pt x="24158" y="6214"/>
                  </a:lnTo>
                  <a:lnTo>
                    <a:pt x="23593" y="6540"/>
                  </a:lnTo>
                  <a:lnTo>
                    <a:pt x="22288" y="7280"/>
                  </a:lnTo>
                  <a:cubicBezTo>
                    <a:pt x="21962" y="7454"/>
                    <a:pt x="21614" y="7649"/>
                    <a:pt x="21266" y="7823"/>
                  </a:cubicBezTo>
                  <a:lnTo>
                    <a:pt x="21245" y="7823"/>
                  </a:lnTo>
                  <a:lnTo>
                    <a:pt x="21201" y="7845"/>
                  </a:lnTo>
                  <a:lnTo>
                    <a:pt x="21005" y="7954"/>
                  </a:lnTo>
                  <a:lnTo>
                    <a:pt x="20875" y="8019"/>
                  </a:lnTo>
                  <a:cubicBezTo>
                    <a:pt x="20484" y="8215"/>
                    <a:pt x="20136" y="8389"/>
                    <a:pt x="19766" y="8584"/>
                  </a:cubicBezTo>
                  <a:cubicBezTo>
                    <a:pt x="19309" y="8845"/>
                    <a:pt x="18831" y="9128"/>
                    <a:pt x="18440" y="9367"/>
                  </a:cubicBezTo>
                  <a:cubicBezTo>
                    <a:pt x="18005" y="9606"/>
                    <a:pt x="17592" y="9846"/>
                    <a:pt x="17179" y="10085"/>
                  </a:cubicBezTo>
                  <a:lnTo>
                    <a:pt x="17157" y="10107"/>
                  </a:lnTo>
                  <a:cubicBezTo>
                    <a:pt x="17113" y="10128"/>
                    <a:pt x="17070" y="10150"/>
                    <a:pt x="17026" y="10172"/>
                  </a:cubicBezTo>
                  <a:cubicBezTo>
                    <a:pt x="16983" y="10193"/>
                    <a:pt x="16939" y="10237"/>
                    <a:pt x="16896" y="10259"/>
                  </a:cubicBezTo>
                  <a:lnTo>
                    <a:pt x="16157" y="10715"/>
                  </a:lnTo>
                  <a:lnTo>
                    <a:pt x="16070" y="10759"/>
                  </a:lnTo>
                  <a:lnTo>
                    <a:pt x="15939" y="10824"/>
                  </a:lnTo>
                  <a:lnTo>
                    <a:pt x="15917" y="10824"/>
                  </a:lnTo>
                  <a:cubicBezTo>
                    <a:pt x="15874" y="10846"/>
                    <a:pt x="15852" y="10868"/>
                    <a:pt x="15809" y="10889"/>
                  </a:cubicBezTo>
                  <a:cubicBezTo>
                    <a:pt x="15591" y="11020"/>
                    <a:pt x="15374" y="11128"/>
                    <a:pt x="15178" y="11259"/>
                  </a:cubicBezTo>
                  <a:lnTo>
                    <a:pt x="14961" y="11368"/>
                  </a:lnTo>
                  <a:cubicBezTo>
                    <a:pt x="14547" y="11607"/>
                    <a:pt x="14113" y="11868"/>
                    <a:pt x="13743" y="12085"/>
                  </a:cubicBezTo>
                  <a:lnTo>
                    <a:pt x="13678" y="12107"/>
                  </a:lnTo>
                  <a:lnTo>
                    <a:pt x="13634" y="12129"/>
                  </a:lnTo>
                  <a:lnTo>
                    <a:pt x="13591" y="12172"/>
                  </a:lnTo>
                  <a:cubicBezTo>
                    <a:pt x="12460" y="12825"/>
                    <a:pt x="11460" y="13455"/>
                    <a:pt x="10503" y="14064"/>
                  </a:cubicBezTo>
                  <a:lnTo>
                    <a:pt x="10242" y="14238"/>
                  </a:lnTo>
                  <a:lnTo>
                    <a:pt x="10220" y="14238"/>
                  </a:lnTo>
                  <a:lnTo>
                    <a:pt x="10199" y="14260"/>
                  </a:lnTo>
                  <a:cubicBezTo>
                    <a:pt x="9829" y="14521"/>
                    <a:pt x="9416" y="14782"/>
                    <a:pt x="9003" y="15021"/>
                  </a:cubicBezTo>
                  <a:cubicBezTo>
                    <a:pt x="8394" y="15390"/>
                    <a:pt x="7937" y="15673"/>
                    <a:pt x="7459" y="15977"/>
                  </a:cubicBezTo>
                  <a:cubicBezTo>
                    <a:pt x="7133" y="16217"/>
                    <a:pt x="6785" y="16434"/>
                    <a:pt x="6480" y="16652"/>
                  </a:cubicBezTo>
                  <a:lnTo>
                    <a:pt x="6437" y="16673"/>
                  </a:lnTo>
                  <a:lnTo>
                    <a:pt x="6067" y="16956"/>
                  </a:lnTo>
                  <a:cubicBezTo>
                    <a:pt x="5502" y="17326"/>
                    <a:pt x="5023" y="17674"/>
                    <a:pt x="4589" y="18000"/>
                  </a:cubicBezTo>
                  <a:cubicBezTo>
                    <a:pt x="4175" y="18304"/>
                    <a:pt x="3762" y="18609"/>
                    <a:pt x="3349" y="18913"/>
                  </a:cubicBezTo>
                  <a:lnTo>
                    <a:pt x="3197" y="19043"/>
                  </a:lnTo>
                  <a:lnTo>
                    <a:pt x="3132" y="19087"/>
                  </a:lnTo>
                  <a:lnTo>
                    <a:pt x="2849" y="19304"/>
                  </a:lnTo>
                  <a:lnTo>
                    <a:pt x="2566" y="19500"/>
                  </a:lnTo>
                  <a:lnTo>
                    <a:pt x="1849" y="20044"/>
                  </a:lnTo>
                  <a:lnTo>
                    <a:pt x="1544" y="20261"/>
                  </a:lnTo>
                  <a:cubicBezTo>
                    <a:pt x="1197" y="20522"/>
                    <a:pt x="870" y="20783"/>
                    <a:pt x="544" y="21087"/>
                  </a:cubicBezTo>
                  <a:cubicBezTo>
                    <a:pt x="457" y="21174"/>
                    <a:pt x="370" y="21261"/>
                    <a:pt x="283" y="21348"/>
                  </a:cubicBezTo>
                  <a:cubicBezTo>
                    <a:pt x="196" y="21457"/>
                    <a:pt x="131" y="21566"/>
                    <a:pt x="66" y="21674"/>
                  </a:cubicBezTo>
                  <a:cubicBezTo>
                    <a:pt x="22" y="21827"/>
                    <a:pt x="1" y="22001"/>
                    <a:pt x="1" y="22175"/>
                  </a:cubicBezTo>
                  <a:cubicBezTo>
                    <a:pt x="22" y="22262"/>
                    <a:pt x="44" y="22349"/>
                    <a:pt x="66" y="22436"/>
                  </a:cubicBezTo>
                  <a:lnTo>
                    <a:pt x="66" y="22457"/>
                  </a:lnTo>
                  <a:cubicBezTo>
                    <a:pt x="88" y="22501"/>
                    <a:pt x="109" y="22544"/>
                    <a:pt x="131" y="22588"/>
                  </a:cubicBezTo>
                  <a:lnTo>
                    <a:pt x="131" y="22609"/>
                  </a:lnTo>
                  <a:lnTo>
                    <a:pt x="153" y="22631"/>
                  </a:lnTo>
                  <a:cubicBezTo>
                    <a:pt x="240" y="22827"/>
                    <a:pt x="305" y="23001"/>
                    <a:pt x="392" y="23175"/>
                  </a:cubicBezTo>
                  <a:lnTo>
                    <a:pt x="435" y="23327"/>
                  </a:lnTo>
                  <a:cubicBezTo>
                    <a:pt x="827" y="24262"/>
                    <a:pt x="1283" y="25349"/>
                    <a:pt x="1762" y="26436"/>
                  </a:cubicBezTo>
                  <a:cubicBezTo>
                    <a:pt x="2001" y="26937"/>
                    <a:pt x="2240" y="27480"/>
                    <a:pt x="2523" y="28024"/>
                  </a:cubicBezTo>
                  <a:cubicBezTo>
                    <a:pt x="2762" y="28524"/>
                    <a:pt x="2980" y="29046"/>
                    <a:pt x="3219" y="29589"/>
                  </a:cubicBezTo>
                  <a:lnTo>
                    <a:pt x="3458" y="30133"/>
                  </a:lnTo>
                  <a:lnTo>
                    <a:pt x="3458" y="30177"/>
                  </a:lnTo>
                  <a:cubicBezTo>
                    <a:pt x="3828" y="31025"/>
                    <a:pt x="4219" y="31938"/>
                    <a:pt x="4632" y="32808"/>
                  </a:cubicBezTo>
                  <a:cubicBezTo>
                    <a:pt x="4741" y="33025"/>
                    <a:pt x="4850" y="33242"/>
                    <a:pt x="4958" y="33460"/>
                  </a:cubicBezTo>
                  <a:cubicBezTo>
                    <a:pt x="5110" y="33786"/>
                    <a:pt x="5263" y="34112"/>
                    <a:pt x="5415" y="34417"/>
                  </a:cubicBezTo>
                  <a:cubicBezTo>
                    <a:pt x="5611" y="34873"/>
                    <a:pt x="5806" y="35330"/>
                    <a:pt x="6002" y="35787"/>
                  </a:cubicBezTo>
                  <a:lnTo>
                    <a:pt x="6002" y="35808"/>
                  </a:lnTo>
                  <a:lnTo>
                    <a:pt x="6002" y="35830"/>
                  </a:lnTo>
                  <a:lnTo>
                    <a:pt x="6045" y="35917"/>
                  </a:lnTo>
                  <a:lnTo>
                    <a:pt x="6154" y="36156"/>
                  </a:lnTo>
                  <a:cubicBezTo>
                    <a:pt x="6328" y="36548"/>
                    <a:pt x="6502" y="36917"/>
                    <a:pt x="6676" y="37265"/>
                  </a:cubicBezTo>
                  <a:lnTo>
                    <a:pt x="6676" y="37309"/>
                  </a:lnTo>
                  <a:lnTo>
                    <a:pt x="6850" y="37657"/>
                  </a:lnTo>
                  <a:lnTo>
                    <a:pt x="7067" y="38135"/>
                  </a:lnTo>
                  <a:lnTo>
                    <a:pt x="7089" y="38178"/>
                  </a:lnTo>
                  <a:lnTo>
                    <a:pt x="7111" y="38222"/>
                  </a:lnTo>
                  <a:cubicBezTo>
                    <a:pt x="7285" y="38613"/>
                    <a:pt x="7481" y="38983"/>
                    <a:pt x="7655" y="39374"/>
                  </a:cubicBezTo>
                  <a:cubicBezTo>
                    <a:pt x="7915" y="39940"/>
                    <a:pt x="8133" y="40418"/>
                    <a:pt x="8394" y="40896"/>
                  </a:cubicBezTo>
                  <a:cubicBezTo>
                    <a:pt x="8677" y="41418"/>
                    <a:pt x="8959" y="41918"/>
                    <a:pt x="9307" y="42527"/>
                  </a:cubicBezTo>
                  <a:lnTo>
                    <a:pt x="9394" y="42680"/>
                  </a:lnTo>
                  <a:cubicBezTo>
                    <a:pt x="9503" y="42875"/>
                    <a:pt x="9590" y="43027"/>
                    <a:pt x="9677" y="43201"/>
                  </a:cubicBezTo>
                  <a:lnTo>
                    <a:pt x="9916" y="43658"/>
                  </a:lnTo>
                  <a:cubicBezTo>
                    <a:pt x="9959" y="43767"/>
                    <a:pt x="10025" y="43919"/>
                    <a:pt x="10046" y="43962"/>
                  </a:cubicBezTo>
                  <a:cubicBezTo>
                    <a:pt x="10068" y="44028"/>
                    <a:pt x="10068" y="44071"/>
                    <a:pt x="10090" y="44115"/>
                  </a:cubicBezTo>
                  <a:cubicBezTo>
                    <a:pt x="10155" y="44267"/>
                    <a:pt x="10199" y="44397"/>
                    <a:pt x="10264" y="44528"/>
                  </a:cubicBezTo>
                  <a:lnTo>
                    <a:pt x="10286" y="44571"/>
                  </a:lnTo>
                  <a:lnTo>
                    <a:pt x="10307" y="44636"/>
                  </a:lnTo>
                  <a:lnTo>
                    <a:pt x="10394" y="44876"/>
                  </a:lnTo>
                  <a:lnTo>
                    <a:pt x="10525" y="45202"/>
                  </a:lnTo>
                  <a:lnTo>
                    <a:pt x="10720" y="45658"/>
                  </a:lnTo>
                  <a:lnTo>
                    <a:pt x="10894" y="46093"/>
                  </a:lnTo>
                  <a:cubicBezTo>
                    <a:pt x="10699" y="46224"/>
                    <a:pt x="10547" y="46398"/>
                    <a:pt x="10438" y="46615"/>
                  </a:cubicBezTo>
                  <a:cubicBezTo>
                    <a:pt x="10155" y="47202"/>
                    <a:pt x="9807" y="47855"/>
                    <a:pt x="9438" y="48550"/>
                  </a:cubicBezTo>
                  <a:cubicBezTo>
                    <a:pt x="9177" y="49051"/>
                    <a:pt x="8872" y="49659"/>
                    <a:pt x="8611" y="50290"/>
                  </a:cubicBezTo>
                  <a:cubicBezTo>
                    <a:pt x="8416" y="50768"/>
                    <a:pt x="8133" y="51377"/>
                    <a:pt x="7828" y="52008"/>
                  </a:cubicBezTo>
                  <a:cubicBezTo>
                    <a:pt x="7633" y="52421"/>
                    <a:pt x="7437" y="52834"/>
                    <a:pt x="7220" y="53247"/>
                  </a:cubicBezTo>
                  <a:lnTo>
                    <a:pt x="6959" y="53813"/>
                  </a:lnTo>
                  <a:cubicBezTo>
                    <a:pt x="6763" y="54226"/>
                    <a:pt x="6567" y="54639"/>
                    <a:pt x="6393" y="55030"/>
                  </a:cubicBezTo>
                  <a:cubicBezTo>
                    <a:pt x="6285" y="55269"/>
                    <a:pt x="6176" y="55530"/>
                    <a:pt x="6067" y="55770"/>
                  </a:cubicBezTo>
                  <a:cubicBezTo>
                    <a:pt x="5980" y="55922"/>
                    <a:pt x="5915" y="56074"/>
                    <a:pt x="5850" y="56226"/>
                  </a:cubicBezTo>
                  <a:cubicBezTo>
                    <a:pt x="5763" y="56378"/>
                    <a:pt x="5676" y="56552"/>
                    <a:pt x="5611" y="56726"/>
                  </a:cubicBezTo>
                  <a:cubicBezTo>
                    <a:pt x="5545" y="56835"/>
                    <a:pt x="5480" y="57009"/>
                    <a:pt x="5415" y="57161"/>
                  </a:cubicBezTo>
                  <a:cubicBezTo>
                    <a:pt x="5328" y="57357"/>
                    <a:pt x="5284" y="57531"/>
                    <a:pt x="5241" y="57727"/>
                  </a:cubicBezTo>
                  <a:lnTo>
                    <a:pt x="5219" y="57835"/>
                  </a:lnTo>
                  <a:cubicBezTo>
                    <a:pt x="5176" y="57944"/>
                    <a:pt x="5132" y="58074"/>
                    <a:pt x="5110" y="58227"/>
                  </a:cubicBezTo>
                  <a:cubicBezTo>
                    <a:pt x="5089" y="58379"/>
                    <a:pt x="5089" y="58553"/>
                    <a:pt x="5089" y="58749"/>
                  </a:cubicBezTo>
                  <a:cubicBezTo>
                    <a:pt x="5110" y="58879"/>
                    <a:pt x="5154" y="59031"/>
                    <a:pt x="5219" y="59162"/>
                  </a:cubicBezTo>
                  <a:cubicBezTo>
                    <a:pt x="5306" y="59336"/>
                    <a:pt x="5437" y="59510"/>
                    <a:pt x="5589" y="59640"/>
                  </a:cubicBezTo>
                  <a:cubicBezTo>
                    <a:pt x="5828" y="59836"/>
                    <a:pt x="6111" y="59944"/>
                    <a:pt x="6415" y="59944"/>
                  </a:cubicBezTo>
                  <a:cubicBezTo>
                    <a:pt x="6465" y="59948"/>
                    <a:pt x="6515" y="59950"/>
                    <a:pt x="6563" y="59950"/>
                  </a:cubicBezTo>
                  <a:cubicBezTo>
                    <a:pt x="6790" y="59950"/>
                    <a:pt x="7005" y="59911"/>
                    <a:pt x="7220" y="59858"/>
                  </a:cubicBezTo>
                  <a:lnTo>
                    <a:pt x="7568" y="59771"/>
                  </a:lnTo>
                  <a:cubicBezTo>
                    <a:pt x="7828" y="59705"/>
                    <a:pt x="8111" y="59640"/>
                    <a:pt x="8416" y="59553"/>
                  </a:cubicBezTo>
                  <a:lnTo>
                    <a:pt x="8350" y="59553"/>
                  </a:lnTo>
                  <a:cubicBezTo>
                    <a:pt x="8720" y="59466"/>
                    <a:pt x="9024" y="59357"/>
                    <a:pt x="9329" y="59249"/>
                  </a:cubicBezTo>
                  <a:cubicBezTo>
                    <a:pt x="9590" y="59162"/>
                    <a:pt x="9851" y="59075"/>
                    <a:pt x="10155" y="58944"/>
                  </a:cubicBezTo>
                  <a:lnTo>
                    <a:pt x="10242" y="58923"/>
                  </a:lnTo>
                  <a:cubicBezTo>
                    <a:pt x="10786" y="58705"/>
                    <a:pt x="11308" y="58488"/>
                    <a:pt x="11808" y="58270"/>
                  </a:cubicBezTo>
                  <a:lnTo>
                    <a:pt x="11851" y="58270"/>
                  </a:lnTo>
                  <a:lnTo>
                    <a:pt x="12221" y="58118"/>
                  </a:lnTo>
                  <a:cubicBezTo>
                    <a:pt x="13156" y="57705"/>
                    <a:pt x="14134" y="57248"/>
                    <a:pt x="15417" y="56618"/>
                  </a:cubicBezTo>
                  <a:lnTo>
                    <a:pt x="15743" y="56465"/>
                  </a:lnTo>
                  <a:lnTo>
                    <a:pt x="18527" y="55074"/>
                  </a:lnTo>
                  <a:lnTo>
                    <a:pt x="19440" y="54617"/>
                  </a:lnTo>
                  <a:lnTo>
                    <a:pt x="19527" y="54574"/>
                  </a:lnTo>
                  <a:cubicBezTo>
                    <a:pt x="20288" y="54204"/>
                    <a:pt x="21092" y="53769"/>
                    <a:pt x="21723" y="53443"/>
                  </a:cubicBezTo>
                  <a:lnTo>
                    <a:pt x="21810" y="53399"/>
                  </a:lnTo>
                  <a:lnTo>
                    <a:pt x="21984" y="53312"/>
                  </a:lnTo>
                  <a:lnTo>
                    <a:pt x="23049" y="52769"/>
                  </a:lnTo>
                  <a:cubicBezTo>
                    <a:pt x="23810" y="52377"/>
                    <a:pt x="24659" y="51964"/>
                    <a:pt x="25702" y="51442"/>
                  </a:cubicBezTo>
                  <a:lnTo>
                    <a:pt x="27507" y="50529"/>
                  </a:lnTo>
                  <a:lnTo>
                    <a:pt x="27746" y="50420"/>
                  </a:lnTo>
                  <a:lnTo>
                    <a:pt x="28116" y="50225"/>
                  </a:lnTo>
                  <a:lnTo>
                    <a:pt x="28138" y="50225"/>
                  </a:lnTo>
                  <a:lnTo>
                    <a:pt x="29268" y="49659"/>
                  </a:lnTo>
                  <a:lnTo>
                    <a:pt x="30029" y="49290"/>
                  </a:lnTo>
                  <a:lnTo>
                    <a:pt x="31182" y="48724"/>
                  </a:lnTo>
                  <a:cubicBezTo>
                    <a:pt x="33226" y="47702"/>
                    <a:pt x="35335" y="46637"/>
                    <a:pt x="37401" y="45550"/>
                  </a:cubicBezTo>
                  <a:cubicBezTo>
                    <a:pt x="38488" y="44984"/>
                    <a:pt x="39597" y="44419"/>
                    <a:pt x="40662" y="43875"/>
                  </a:cubicBezTo>
                  <a:lnTo>
                    <a:pt x="40727" y="43854"/>
                  </a:lnTo>
                  <a:lnTo>
                    <a:pt x="40793" y="43810"/>
                  </a:lnTo>
                  <a:cubicBezTo>
                    <a:pt x="42010" y="43180"/>
                    <a:pt x="43293" y="42549"/>
                    <a:pt x="44511" y="41897"/>
                  </a:cubicBezTo>
                  <a:cubicBezTo>
                    <a:pt x="45120" y="41571"/>
                    <a:pt x="45750" y="41244"/>
                    <a:pt x="46403" y="40896"/>
                  </a:cubicBezTo>
                  <a:cubicBezTo>
                    <a:pt x="46511" y="40853"/>
                    <a:pt x="46620" y="40788"/>
                    <a:pt x="46751" y="40723"/>
                  </a:cubicBezTo>
                  <a:cubicBezTo>
                    <a:pt x="46990" y="40614"/>
                    <a:pt x="47229" y="40483"/>
                    <a:pt x="47490" y="40375"/>
                  </a:cubicBezTo>
                  <a:lnTo>
                    <a:pt x="47577" y="40331"/>
                  </a:lnTo>
                  <a:lnTo>
                    <a:pt x="48121" y="40048"/>
                  </a:lnTo>
                  <a:lnTo>
                    <a:pt x="49316" y="39461"/>
                  </a:lnTo>
                  <a:cubicBezTo>
                    <a:pt x="50230" y="39005"/>
                    <a:pt x="51143" y="38548"/>
                    <a:pt x="51643" y="38287"/>
                  </a:cubicBezTo>
                  <a:lnTo>
                    <a:pt x="51687" y="38265"/>
                  </a:lnTo>
                  <a:lnTo>
                    <a:pt x="52339" y="37939"/>
                  </a:lnTo>
                  <a:cubicBezTo>
                    <a:pt x="52622" y="37787"/>
                    <a:pt x="52926" y="37657"/>
                    <a:pt x="53209" y="37526"/>
                  </a:cubicBezTo>
                  <a:lnTo>
                    <a:pt x="53600" y="37243"/>
                  </a:lnTo>
                  <a:lnTo>
                    <a:pt x="53687" y="37200"/>
                  </a:lnTo>
                  <a:lnTo>
                    <a:pt x="53709" y="37200"/>
                  </a:lnTo>
                  <a:lnTo>
                    <a:pt x="54405" y="36874"/>
                  </a:lnTo>
                  <a:lnTo>
                    <a:pt x="54666" y="36743"/>
                  </a:lnTo>
                  <a:cubicBezTo>
                    <a:pt x="55427" y="36374"/>
                    <a:pt x="56231" y="35939"/>
                    <a:pt x="57123" y="35395"/>
                  </a:cubicBezTo>
                  <a:cubicBezTo>
                    <a:pt x="57427" y="35221"/>
                    <a:pt x="57731" y="35047"/>
                    <a:pt x="58036" y="34873"/>
                  </a:cubicBezTo>
                  <a:lnTo>
                    <a:pt x="58079" y="34852"/>
                  </a:lnTo>
                  <a:lnTo>
                    <a:pt x="58493" y="34634"/>
                  </a:lnTo>
                  <a:lnTo>
                    <a:pt x="59536" y="34069"/>
                  </a:lnTo>
                  <a:lnTo>
                    <a:pt x="59993" y="33830"/>
                  </a:lnTo>
                  <a:cubicBezTo>
                    <a:pt x="60167" y="33743"/>
                    <a:pt x="60449" y="33590"/>
                    <a:pt x="60710" y="33438"/>
                  </a:cubicBezTo>
                  <a:cubicBezTo>
                    <a:pt x="60906" y="33329"/>
                    <a:pt x="61058" y="33242"/>
                    <a:pt x="61189" y="33155"/>
                  </a:cubicBezTo>
                  <a:lnTo>
                    <a:pt x="61363" y="33025"/>
                  </a:lnTo>
                  <a:cubicBezTo>
                    <a:pt x="61471" y="32938"/>
                    <a:pt x="61580" y="32851"/>
                    <a:pt x="61667" y="32742"/>
                  </a:cubicBezTo>
                  <a:lnTo>
                    <a:pt x="61711" y="32699"/>
                  </a:lnTo>
                  <a:cubicBezTo>
                    <a:pt x="61863" y="32525"/>
                    <a:pt x="61950" y="32307"/>
                    <a:pt x="61993" y="32090"/>
                  </a:cubicBezTo>
                  <a:cubicBezTo>
                    <a:pt x="62015" y="31873"/>
                    <a:pt x="61993" y="31633"/>
                    <a:pt x="61906" y="31416"/>
                  </a:cubicBezTo>
                  <a:cubicBezTo>
                    <a:pt x="61776" y="31155"/>
                    <a:pt x="61580" y="30938"/>
                    <a:pt x="61363" y="30785"/>
                  </a:cubicBezTo>
                  <a:cubicBezTo>
                    <a:pt x="61189" y="30655"/>
                    <a:pt x="60993" y="30546"/>
                    <a:pt x="60819" y="30459"/>
                  </a:cubicBezTo>
                  <a:lnTo>
                    <a:pt x="60710" y="30416"/>
                  </a:lnTo>
                  <a:lnTo>
                    <a:pt x="60363" y="30220"/>
                  </a:lnTo>
                  <a:cubicBezTo>
                    <a:pt x="59754" y="29850"/>
                    <a:pt x="59101" y="29481"/>
                    <a:pt x="58384" y="29089"/>
                  </a:cubicBezTo>
                  <a:lnTo>
                    <a:pt x="57927" y="28850"/>
                  </a:lnTo>
                  <a:lnTo>
                    <a:pt x="57775" y="28763"/>
                  </a:lnTo>
                  <a:lnTo>
                    <a:pt x="57710" y="28763"/>
                  </a:lnTo>
                  <a:cubicBezTo>
                    <a:pt x="57340" y="28567"/>
                    <a:pt x="56970" y="28372"/>
                    <a:pt x="56601" y="28154"/>
                  </a:cubicBezTo>
                  <a:cubicBezTo>
                    <a:pt x="56383" y="28046"/>
                    <a:pt x="56209" y="27915"/>
                    <a:pt x="56014" y="27806"/>
                  </a:cubicBezTo>
                  <a:cubicBezTo>
                    <a:pt x="55774" y="27632"/>
                    <a:pt x="55492" y="27458"/>
                    <a:pt x="55166" y="27285"/>
                  </a:cubicBezTo>
                  <a:cubicBezTo>
                    <a:pt x="54970" y="27176"/>
                    <a:pt x="54753" y="27089"/>
                    <a:pt x="54557" y="27002"/>
                  </a:cubicBezTo>
                  <a:lnTo>
                    <a:pt x="54535" y="27002"/>
                  </a:lnTo>
                  <a:cubicBezTo>
                    <a:pt x="54361" y="26915"/>
                    <a:pt x="54144" y="26828"/>
                    <a:pt x="53970" y="26719"/>
                  </a:cubicBezTo>
                  <a:lnTo>
                    <a:pt x="53731" y="26589"/>
                  </a:lnTo>
                  <a:lnTo>
                    <a:pt x="53687" y="26545"/>
                  </a:lnTo>
                  <a:cubicBezTo>
                    <a:pt x="53513" y="26436"/>
                    <a:pt x="53274" y="26306"/>
                    <a:pt x="53056" y="26176"/>
                  </a:cubicBezTo>
                  <a:cubicBezTo>
                    <a:pt x="52839" y="26089"/>
                    <a:pt x="52622" y="26002"/>
                    <a:pt x="52382" y="25958"/>
                  </a:cubicBezTo>
                  <a:lnTo>
                    <a:pt x="52339" y="25958"/>
                  </a:lnTo>
                  <a:lnTo>
                    <a:pt x="52143" y="25893"/>
                  </a:lnTo>
                  <a:cubicBezTo>
                    <a:pt x="52056" y="25849"/>
                    <a:pt x="51969" y="25828"/>
                    <a:pt x="51904" y="25806"/>
                  </a:cubicBezTo>
                  <a:cubicBezTo>
                    <a:pt x="51861" y="25654"/>
                    <a:pt x="51795" y="25458"/>
                    <a:pt x="51730" y="25241"/>
                  </a:cubicBezTo>
                  <a:cubicBezTo>
                    <a:pt x="51687" y="25023"/>
                    <a:pt x="51578" y="24784"/>
                    <a:pt x="51469" y="24501"/>
                  </a:cubicBezTo>
                  <a:cubicBezTo>
                    <a:pt x="51295" y="24110"/>
                    <a:pt x="51078" y="23653"/>
                    <a:pt x="50817" y="23023"/>
                  </a:cubicBezTo>
                  <a:cubicBezTo>
                    <a:pt x="50599" y="22544"/>
                    <a:pt x="50360" y="22001"/>
                    <a:pt x="50099" y="21457"/>
                  </a:cubicBezTo>
                  <a:cubicBezTo>
                    <a:pt x="49838" y="20957"/>
                    <a:pt x="49599" y="20479"/>
                    <a:pt x="49316" y="20022"/>
                  </a:cubicBezTo>
                  <a:lnTo>
                    <a:pt x="49295" y="20000"/>
                  </a:lnTo>
                  <a:cubicBezTo>
                    <a:pt x="49143" y="19696"/>
                    <a:pt x="48969" y="19391"/>
                    <a:pt x="48816" y="19087"/>
                  </a:cubicBezTo>
                  <a:lnTo>
                    <a:pt x="48795" y="19043"/>
                  </a:lnTo>
                  <a:lnTo>
                    <a:pt x="48751" y="18978"/>
                  </a:lnTo>
                  <a:lnTo>
                    <a:pt x="48512" y="18500"/>
                  </a:lnTo>
                  <a:cubicBezTo>
                    <a:pt x="48294" y="18108"/>
                    <a:pt x="48077" y="17674"/>
                    <a:pt x="47881" y="17282"/>
                  </a:cubicBezTo>
                  <a:lnTo>
                    <a:pt x="47860" y="17239"/>
                  </a:lnTo>
                  <a:lnTo>
                    <a:pt x="47838" y="17195"/>
                  </a:lnTo>
                  <a:lnTo>
                    <a:pt x="47729" y="16999"/>
                  </a:lnTo>
                  <a:lnTo>
                    <a:pt x="47642" y="16826"/>
                  </a:lnTo>
                  <a:lnTo>
                    <a:pt x="47620" y="16782"/>
                  </a:lnTo>
                  <a:cubicBezTo>
                    <a:pt x="47403" y="16347"/>
                    <a:pt x="47186" y="15934"/>
                    <a:pt x="46990" y="15499"/>
                  </a:cubicBezTo>
                  <a:cubicBezTo>
                    <a:pt x="46816" y="15129"/>
                    <a:pt x="46642" y="14760"/>
                    <a:pt x="46468" y="14412"/>
                  </a:cubicBezTo>
                  <a:lnTo>
                    <a:pt x="46468" y="14390"/>
                  </a:lnTo>
                  <a:lnTo>
                    <a:pt x="46468" y="14368"/>
                  </a:lnTo>
                  <a:lnTo>
                    <a:pt x="46468" y="14325"/>
                  </a:lnTo>
                  <a:cubicBezTo>
                    <a:pt x="46403" y="14194"/>
                    <a:pt x="46337" y="14064"/>
                    <a:pt x="46294" y="13934"/>
                  </a:cubicBezTo>
                  <a:lnTo>
                    <a:pt x="46229" y="13825"/>
                  </a:lnTo>
                  <a:lnTo>
                    <a:pt x="46164" y="13694"/>
                  </a:lnTo>
                  <a:lnTo>
                    <a:pt x="46120" y="13586"/>
                  </a:lnTo>
                  <a:lnTo>
                    <a:pt x="46120" y="13564"/>
                  </a:lnTo>
                  <a:cubicBezTo>
                    <a:pt x="45968" y="13259"/>
                    <a:pt x="45794" y="12890"/>
                    <a:pt x="45598" y="12542"/>
                  </a:cubicBezTo>
                  <a:cubicBezTo>
                    <a:pt x="45359" y="12085"/>
                    <a:pt x="45098" y="11607"/>
                    <a:pt x="44794" y="11128"/>
                  </a:cubicBezTo>
                  <a:cubicBezTo>
                    <a:pt x="44554" y="10737"/>
                    <a:pt x="44315" y="10367"/>
                    <a:pt x="44098" y="10041"/>
                  </a:cubicBezTo>
                  <a:cubicBezTo>
                    <a:pt x="43815" y="9606"/>
                    <a:pt x="43489" y="9128"/>
                    <a:pt x="43228" y="8650"/>
                  </a:cubicBezTo>
                  <a:cubicBezTo>
                    <a:pt x="43098" y="8432"/>
                    <a:pt x="42967" y="8237"/>
                    <a:pt x="42837" y="8019"/>
                  </a:cubicBezTo>
                  <a:lnTo>
                    <a:pt x="42837" y="8041"/>
                  </a:lnTo>
                  <a:lnTo>
                    <a:pt x="42815" y="7976"/>
                  </a:lnTo>
                  <a:lnTo>
                    <a:pt x="42815" y="7997"/>
                  </a:lnTo>
                  <a:lnTo>
                    <a:pt x="42793" y="7932"/>
                  </a:lnTo>
                  <a:lnTo>
                    <a:pt x="42750" y="7845"/>
                  </a:lnTo>
                  <a:lnTo>
                    <a:pt x="42750" y="7823"/>
                  </a:lnTo>
                  <a:cubicBezTo>
                    <a:pt x="42619" y="7584"/>
                    <a:pt x="42467" y="7323"/>
                    <a:pt x="42293" y="7062"/>
                  </a:cubicBezTo>
                  <a:cubicBezTo>
                    <a:pt x="42184" y="6888"/>
                    <a:pt x="42054" y="6714"/>
                    <a:pt x="41945" y="6562"/>
                  </a:cubicBezTo>
                  <a:lnTo>
                    <a:pt x="41945" y="6540"/>
                  </a:lnTo>
                  <a:lnTo>
                    <a:pt x="41858" y="6410"/>
                  </a:lnTo>
                  <a:cubicBezTo>
                    <a:pt x="41489" y="5888"/>
                    <a:pt x="41184" y="5431"/>
                    <a:pt x="40880" y="4997"/>
                  </a:cubicBezTo>
                  <a:cubicBezTo>
                    <a:pt x="40727" y="4757"/>
                    <a:pt x="40554" y="4518"/>
                    <a:pt x="40336" y="4192"/>
                  </a:cubicBezTo>
                  <a:cubicBezTo>
                    <a:pt x="39945" y="3540"/>
                    <a:pt x="39488" y="2909"/>
                    <a:pt x="39010" y="2322"/>
                  </a:cubicBezTo>
                  <a:cubicBezTo>
                    <a:pt x="38597" y="1822"/>
                    <a:pt x="38162" y="1365"/>
                    <a:pt x="37683" y="952"/>
                  </a:cubicBezTo>
                  <a:lnTo>
                    <a:pt x="37618" y="909"/>
                  </a:lnTo>
                  <a:cubicBezTo>
                    <a:pt x="37422" y="735"/>
                    <a:pt x="37227" y="561"/>
                    <a:pt x="37031" y="387"/>
                  </a:cubicBezTo>
                  <a:cubicBezTo>
                    <a:pt x="36966" y="343"/>
                    <a:pt x="36901" y="278"/>
                    <a:pt x="36835" y="235"/>
                  </a:cubicBezTo>
                  <a:cubicBezTo>
                    <a:pt x="36661" y="126"/>
                    <a:pt x="36466" y="39"/>
                    <a:pt x="36270" y="17"/>
                  </a:cubicBezTo>
                  <a:cubicBezTo>
                    <a:pt x="36217" y="5"/>
                    <a:pt x="36165" y="0"/>
                    <a:pt x="36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3"/>
          <p:cNvGrpSpPr/>
          <p:nvPr/>
        </p:nvGrpSpPr>
        <p:grpSpPr>
          <a:xfrm rot="967774">
            <a:off x="7494340" y="1670356"/>
            <a:ext cx="1554142" cy="1189281"/>
            <a:chOff x="3509100" y="885675"/>
            <a:chExt cx="1554200" cy="1189325"/>
          </a:xfrm>
        </p:grpSpPr>
        <p:sp>
          <p:nvSpPr>
            <p:cNvPr id="114" name="Google Shape;114;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rot="4489035">
            <a:off x="1428221" y="4372306"/>
            <a:ext cx="1548757" cy="1437632"/>
            <a:chOff x="2025600" y="238450"/>
            <a:chExt cx="1548750" cy="1437625"/>
          </a:xfrm>
        </p:grpSpPr>
        <p:sp>
          <p:nvSpPr>
            <p:cNvPr id="119" name="Google Shape;119;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rot="-1708452">
            <a:off x="7664778" y="3593094"/>
            <a:ext cx="940548" cy="1303701"/>
            <a:chOff x="3355250" y="2235325"/>
            <a:chExt cx="940475" cy="1303600"/>
          </a:xfrm>
        </p:grpSpPr>
        <p:sp>
          <p:nvSpPr>
            <p:cNvPr id="128" name="Google Shape;128;p3"/>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5521031">
            <a:off x="7046787" y="-270648"/>
            <a:ext cx="1548781" cy="1437653"/>
            <a:chOff x="2025600" y="238450"/>
            <a:chExt cx="1548750" cy="1437625"/>
          </a:xfrm>
        </p:grpSpPr>
        <p:sp>
          <p:nvSpPr>
            <p:cNvPr id="137" name="Google Shape;137;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rot="874693">
            <a:off x="2804217" y="-917646"/>
            <a:ext cx="940470" cy="1303593"/>
            <a:chOff x="3355250" y="2235325"/>
            <a:chExt cx="940475" cy="1303600"/>
          </a:xfrm>
        </p:grpSpPr>
        <p:sp>
          <p:nvSpPr>
            <p:cNvPr id="146" name="Google Shape;146;p3"/>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rot="-1740004">
            <a:off x="499699" y="2087697"/>
            <a:ext cx="1554166" cy="1189299"/>
            <a:chOff x="3509100" y="885675"/>
            <a:chExt cx="1554200" cy="1189325"/>
          </a:xfrm>
        </p:grpSpPr>
        <p:sp>
          <p:nvSpPr>
            <p:cNvPr id="155" name="Google Shape;155;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3"/>
          <p:cNvGrpSpPr/>
          <p:nvPr/>
        </p:nvGrpSpPr>
        <p:grpSpPr>
          <a:xfrm rot="1505956">
            <a:off x="4703736" y="-602991"/>
            <a:ext cx="1548794" cy="1437666"/>
            <a:chOff x="2025600" y="238450"/>
            <a:chExt cx="1548750" cy="1437625"/>
          </a:xfrm>
        </p:grpSpPr>
        <p:sp>
          <p:nvSpPr>
            <p:cNvPr id="160" name="Google Shape;160;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3"/>
          <p:cNvGrpSpPr/>
          <p:nvPr/>
        </p:nvGrpSpPr>
        <p:grpSpPr>
          <a:xfrm>
            <a:off x="1306075" y="187179"/>
            <a:ext cx="6800206" cy="3687699"/>
            <a:chOff x="1306075" y="187179"/>
            <a:chExt cx="6800206" cy="3687699"/>
          </a:xfrm>
        </p:grpSpPr>
        <p:sp>
          <p:nvSpPr>
            <p:cNvPr id="169" name="Google Shape;169;p3"/>
            <p:cNvSpPr/>
            <p:nvPr/>
          </p:nvSpPr>
          <p:spPr>
            <a:xfrm>
              <a:off x="1306075" y="3399878"/>
              <a:ext cx="859683" cy="475000"/>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2700000">
              <a:off x="7204554" y="2951395"/>
              <a:ext cx="859687" cy="47500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2320861">
              <a:off x="1718602" y="403730"/>
              <a:ext cx="859705"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308850" y="470688"/>
            <a:ext cx="8606013" cy="4539225"/>
            <a:chOff x="308850" y="470688"/>
            <a:chExt cx="8606013" cy="4539225"/>
          </a:xfrm>
        </p:grpSpPr>
        <p:sp>
          <p:nvSpPr>
            <p:cNvPr id="173" name="Google Shape;173;p3"/>
            <p:cNvSpPr/>
            <p:nvPr/>
          </p:nvSpPr>
          <p:spPr>
            <a:xfrm>
              <a:off x="308850" y="241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3"/>
            <p:cNvGrpSpPr/>
            <p:nvPr/>
          </p:nvGrpSpPr>
          <p:grpSpPr>
            <a:xfrm>
              <a:off x="956050" y="4675625"/>
              <a:ext cx="334775" cy="278300"/>
              <a:chOff x="749700" y="3208925"/>
              <a:chExt cx="334775" cy="278300"/>
            </a:xfrm>
          </p:grpSpPr>
          <p:sp>
            <p:nvSpPr>
              <p:cNvPr id="175" name="Google Shape;175;p3"/>
              <p:cNvSpPr/>
              <p:nvPr/>
            </p:nvSpPr>
            <p:spPr>
              <a:xfrm>
                <a:off x="967525" y="32089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49025" y="32973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49700" y="33842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p:nvPr/>
          </p:nvSpPr>
          <p:spPr>
            <a:xfrm>
              <a:off x="1237538" y="14275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7025275" y="44009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rot="4205948">
              <a:off x="6495402" y="579603"/>
              <a:ext cx="334781" cy="278305"/>
              <a:chOff x="2380389" y="3035139"/>
              <a:chExt cx="334775" cy="278300"/>
            </a:xfrm>
          </p:grpSpPr>
          <p:sp>
            <p:nvSpPr>
              <p:cNvPr id="181" name="Google Shape;181;p3"/>
              <p:cNvSpPr/>
              <p:nvPr/>
            </p:nvSpPr>
            <p:spPr>
              <a:xfrm>
                <a:off x="2598214" y="3035139"/>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479714" y="3123514"/>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380389" y="3210439"/>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3"/>
            <p:cNvSpPr/>
            <p:nvPr/>
          </p:nvSpPr>
          <p:spPr>
            <a:xfrm>
              <a:off x="6842175" y="1876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0038" y="3282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029675" y="4706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154513" y="487771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8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88"/>
        <p:cNvGrpSpPr/>
        <p:nvPr/>
      </p:nvGrpSpPr>
      <p:grpSpPr>
        <a:xfrm>
          <a:off x="0" y="0"/>
          <a:ext cx="0" cy="0"/>
          <a:chOff x="0" y="0"/>
          <a:chExt cx="0" cy="0"/>
        </a:xfrm>
      </p:grpSpPr>
      <p:grpSp>
        <p:nvGrpSpPr>
          <p:cNvPr id="189" name="Google Shape;189;p4"/>
          <p:cNvGrpSpPr/>
          <p:nvPr/>
        </p:nvGrpSpPr>
        <p:grpSpPr>
          <a:xfrm>
            <a:off x="-461435" y="90352"/>
            <a:ext cx="9507103" cy="5343073"/>
            <a:chOff x="115065" y="497327"/>
            <a:chExt cx="9507103" cy="5343073"/>
          </a:xfrm>
        </p:grpSpPr>
        <p:sp>
          <p:nvSpPr>
            <p:cNvPr id="190" name="Google Shape;190;p4"/>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4"/>
            <p:cNvGrpSpPr/>
            <p:nvPr/>
          </p:nvGrpSpPr>
          <p:grpSpPr>
            <a:xfrm rot="4205948">
              <a:off x="5692299" y="1918061"/>
              <a:ext cx="4418806" cy="1991279"/>
              <a:chOff x="2426100" y="2722897"/>
              <a:chExt cx="4418726" cy="1991243"/>
            </a:xfrm>
          </p:grpSpPr>
          <p:sp>
            <p:nvSpPr>
              <p:cNvPr id="195" name="Google Shape;195;p4"/>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4"/>
          <p:cNvGrpSpPr/>
          <p:nvPr/>
        </p:nvGrpSpPr>
        <p:grpSpPr>
          <a:xfrm>
            <a:off x="498508" y="399352"/>
            <a:ext cx="8146984" cy="4344795"/>
            <a:chOff x="498508" y="399352"/>
            <a:chExt cx="8146984" cy="4344795"/>
          </a:xfrm>
        </p:grpSpPr>
        <p:sp>
          <p:nvSpPr>
            <p:cNvPr id="203" name="Google Shape;203;p4"/>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4"/>
            <p:cNvGrpSpPr/>
            <p:nvPr/>
          </p:nvGrpSpPr>
          <p:grpSpPr>
            <a:xfrm rot="2213904">
              <a:off x="840710" y="504102"/>
              <a:ext cx="524914" cy="429600"/>
              <a:chOff x="2426100" y="3132725"/>
              <a:chExt cx="334775" cy="278300"/>
            </a:xfrm>
          </p:grpSpPr>
          <p:sp>
            <p:nvSpPr>
              <p:cNvPr id="205" name="Google Shape;205;p4"/>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 name="Google Shape;208;p4"/>
          <p:cNvSpPr txBox="1">
            <a:spLocks noGrp="1"/>
          </p:cNvSpPr>
          <p:nvPr>
            <p:ph type="title"/>
          </p:nvPr>
        </p:nvSpPr>
        <p:spPr>
          <a:xfrm>
            <a:off x="2220450" y="2215653"/>
            <a:ext cx="4703100" cy="11682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5600"/>
              <a:buNone/>
              <a:defRPr sz="5600"/>
            </a:lvl1pPr>
            <a:lvl2pPr lvl="1"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sp>
        <p:nvSpPr>
          <p:cNvPr id="209" name="Google Shape;209;p4"/>
          <p:cNvSpPr txBox="1">
            <a:spLocks noGrp="1"/>
          </p:cNvSpPr>
          <p:nvPr>
            <p:ph type="subTitle" idx="1"/>
          </p:nvPr>
        </p:nvSpPr>
        <p:spPr>
          <a:xfrm>
            <a:off x="3158700" y="3568140"/>
            <a:ext cx="2826600" cy="47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600"/>
              <a:buFont typeface="Nunito"/>
              <a:buNone/>
              <a:defRPr sz="1600">
                <a:latin typeface="Nunito"/>
                <a:ea typeface="Nunito"/>
                <a:cs typeface="Nunito"/>
                <a:sym typeface="Nunito"/>
              </a:defRPr>
            </a:lvl2pPr>
            <a:lvl3pPr lvl="2" algn="ctr" rtl="0">
              <a:lnSpc>
                <a:spcPct val="100000"/>
              </a:lnSpc>
              <a:spcBef>
                <a:spcPts val="0"/>
              </a:spcBef>
              <a:spcAft>
                <a:spcPts val="0"/>
              </a:spcAft>
              <a:buSzPts val="1600"/>
              <a:buFont typeface="Nunito"/>
              <a:buNone/>
              <a:defRPr sz="1600">
                <a:latin typeface="Nunito"/>
                <a:ea typeface="Nunito"/>
                <a:cs typeface="Nunito"/>
                <a:sym typeface="Nunito"/>
              </a:defRPr>
            </a:lvl3pPr>
            <a:lvl4pPr lvl="3" algn="ctr" rtl="0">
              <a:lnSpc>
                <a:spcPct val="100000"/>
              </a:lnSpc>
              <a:spcBef>
                <a:spcPts val="0"/>
              </a:spcBef>
              <a:spcAft>
                <a:spcPts val="0"/>
              </a:spcAft>
              <a:buSzPts val="1600"/>
              <a:buFont typeface="Nunito"/>
              <a:buNone/>
              <a:defRPr sz="1600">
                <a:latin typeface="Nunito"/>
                <a:ea typeface="Nunito"/>
                <a:cs typeface="Nunito"/>
                <a:sym typeface="Nunito"/>
              </a:defRPr>
            </a:lvl4pPr>
            <a:lvl5pPr lvl="4" algn="ctr" rtl="0">
              <a:lnSpc>
                <a:spcPct val="100000"/>
              </a:lnSpc>
              <a:spcBef>
                <a:spcPts val="0"/>
              </a:spcBef>
              <a:spcAft>
                <a:spcPts val="0"/>
              </a:spcAft>
              <a:buSzPts val="1600"/>
              <a:buFont typeface="Nunito"/>
              <a:buNone/>
              <a:defRPr sz="1600">
                <a:latin typeface="Nunito"/>
                <a:ea typeface="Nunito"/>
                <a:cs typeface="Nunito"/>
                <a:sym typeface="Nunito"/>
              </a:defRPr>
            </a:lvl5pPr>
            <a:lvl6pPr lvl="5" algn="ctr" rtl="0">
              <a:lnSpc>
                <a:spcPct val="100000"/>
              </a:lnSpc>
              <a:spcBef>
                <a:spcPts val="0"/>
              </a:spcBef>
              <a:spcAft>
                <a:spcPts val="0"/>
              </a:spcAft>
              <a:buSzPts val="1600"/>
              <a:buFont typeface="Nunito"/>
              <a:buNone/>
              <a:defRPr sz="1600">
                <a:latin typeface="Nunito"/>
                <a:ea typeface="Nunito"/>
                <a:cs typeface="Nunito"/>
                <a:sym typeface="Nunito"/>
              </a:defRPr>
            </a:lvl6pPr>
            <a:lvl7pPr lvl="6" algn="ctr" rtl="0">
              <a:lnSpc>
                <a:spcPct val="100000"/>
              </a:lnSpc>
              <a:spcBef>
                <a:spcPts val="0"/>
              </a:spcBef>
              <a:spcAft>
                <a:spcPts val="0"/>
              </a:spcAft>
              <a:buSzPts val="1600"/>
              <a:buFont typeface="Nunito"/>
              <a:buNone/>
              <a:defRPr sz="1600">
                <a:latin typeface="Nunito"/>
                <a:ea typeface="Nunito"/>
                <a:cs typeface="Nunito"/>
                <a:sym typeface="Nunito"/>
              </a:defRPr>
            </a:lvl7pPr>
            <a:lvl8pPr lvl="7" algn="ctr" rtl="0">
              <a:lnSpc>
                <a:spcPct val="100000"/>
              </a:lnSpc>
              <a:spcBef>
                <a:spcPts val="0"/>
              </a:spcBef>
              <a:spcAft>
                <a:spcPts val="0"/>
              </a:spcAft>
              <a:buSzPts val="1600"/>
              <a:buFont typeface="Nunito"/>
              <a:buNone/>
              <a:defRPr sz="1600">
                <a:latin typeface="Nunito"/>
                <a:ea typeface="Nunito"/>
                <a:cs typeface="Nunito"/>
                <a:sym typeface="Nunito"/>
              </a:defRPr>
            </a:lvl8pPr>
            <a:lvl9pPr lvl="8" algn="ctr" rtl="0">
              <a:lnSpc>
                <a:spcPct val="100000"/>
              </a:lnSpc>
              <a:spcBef>
                <a:spcPts val="0"/>
              </a:spcBef>
              <a:spcAft>
                <a:spcPts val="0"/>
              </a:spcAft>
              <a:buSzPts val="1600"/>
              <a:buFont typeface="Nunito"/>
              <a:buNone/>
              <a:defRPr sz="1600">
                <a:latin typeface="Nunito"/>
                <a:ea typeface="Nunito"/>
                <a:cs typeface="Nunito"/>
                <a:sym typeface="Nunito"/>
              </a:defRPr>
            </a:lvl9pPr>
          </a:lstStyle>
          <a:p>
            <a:endParaRPr/>
          </a:p>
        </p:txBody>
      </p:sp>
      <p:sp>
        <p:nvSpPr>
          <p:cNvPr id="210" name="Google Shape;210;p4"/>
          <p:cNvSpPr txBox="1">
            <a:spLocks noGrp="1"/>
          </p:cNvSpPr>
          <p:nvPr>
            <p:ph type="title" idx="2" hasCustomPrompt="1"/>
          </p:nvPr>
        </p:nvSpPr>
        <p:spPr>
          <a:xfrm>
            <a:off x="4070100" y="838200"/>
            <a:ext cx="1003800" cy="6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600"/>
              <a:buNone/>
              <a:defRPr sz="5600"/>
            </a:lvl1pPr>
            <a:lvl2pPr lvl="1"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2pPr>
            <a:lvl3pPr lvl="2"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3pPr>
            <a:lvl4pPr lvl="3"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4pPr>
            <a:lvl5pPr lvl="4"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5pPr>
            <a:lvl6pPr lvl="5"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6pPr>
            <a:lvl7pPr lvl="6"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7pPr>
            <a:lvl8pPr lvl="7"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8pPr>
            <a:lvl9pPr lvl="8"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11"/>
        <p:cNvGrpSpPr/>
        <p:nvPr/>
      </p:nvGrpSpPr>
      <p:grpSpPr>
        <a:xfrm>
          <a:off x="0" y="0"/>
          <a:ext cx="0" cy="0"/>
          <a:chOff x="0" y="0"/>
          <a:chExt cx="0" cy="0"/>
        </a:xfrm>
      </p:grpSpPr>
      <p:grpSp>
        <p:nvGrpSpPr>
          <p:cNvPr id="212" name="Google Shape;212;p5"/>
          <p:cNvGrpSpPr/>
          <p:nvPr/>
        </p:nvGrpSpPr>
        <p:grpSpPr>
          <a:xfrm>
            <a:off x="-461435" y="90352"/>
            <a:ext cx="9507103" cy="5343073"/>
            <a:chOff x="115065" y="497327"/>
            <a:chExt cx="9507103" cy="5343073"/>
          </a:xfrm>
        </p:grpSpPr>
        <p:sp>
          <p:nvSpPr>
            <p:cNvPr id="213" name="Google Shape;213;p5"/>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5"/>
            <p:cNvGrpSpPr/>
            <p:nvPr/>
          </p:nvGrpSpPr>
          <p:grpSpPr>
            <a:xfrm rot="4205948">
              <a:off x="5692299" y="1918061"/>
              <a:ext cx="4418806" cy="1991279"/>
              <a:chOff x="2426100" y="2722897"/>
              <a:chExt cx="4418726" cy="1991243"/>
            </a:xfrm>
          </p:grpSpPr>
          <p:sp>
            <p:nvSpPr>
              <p:cNvPr id="218" name="Google Shape;218;p5"/>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5"/>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5"/>
          <p:cNvGrpSpPr/>
          <p:nvPr/>
        </p:nvGrpSpPr>
        <p:grpSpPr>
          <a:xfrm>
            <a:off x="498508" y="399352"/>
            <a:ext cx="8146984" cy="4344795"/>
            <a:chOff x="498508" y="399352"/>
            <a:chExt cx="8146984" cy="4344795"/>
          </a:xfrm>
        </p:grpSpPr>
        <p:sp>
          <p:nvSpPr>
            <p:cNvPr id="226" name="Google Shape;226;p5"/>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5"/>
            <p:cNvGrpSpPr/>
            <p:nvPr/>
          </p:nvGrpSpPr>
          <p:grpSpPr>
            <a:xfrm rot="2213904">
              <a:off x="840710" y="504102"/>
              <a:ext cx="524914" cy="429600"/>
              <a:chOff x="2426100" y="3132725"/>
              <a:chExt cx="334775" cy="278300"/>
            </a:xfrm>
          </p:grpSpPr>
          <p:sp>
            <p:nvSpPr>
              <p:cNvPr id="228" name="Google Shape;228;p5"/>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 name="Google Shape;231;p5"/>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5"/>
          <p:cNvSpPr txBox="1">
            <a:spLocks noGrp="1"/>
          </p:cNvSpPr>
          <p:nvPr>
            <p:ph type="subTitle" idx="1"/>
          </p:nvPr>
        </p:nvSpPr>
        <p:spPr>
          <a:xfrm>
            <a:off x="1066800" y="1511100"/>
            <a:ext cx="7010400" cy="29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100"/>
              <a:buFont typeface="Lato"/>
              <a:buNone/>
              <a:defRPr sz="1100">
                <a:solidFill>
                  <a:schemeClr val="dk1"/>
                </a:solidFill>
                <a:latin typeface="Lato"/>
                <a:ea typeface="Lato"/>
                <a:cs typeface="Lato"/>
                <a:sym typeface="Lato"/>
              </a:defRPr>
            </a:lvl1pPr>
            <a:lvl2pPr lvl="1"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TITLE_AND_BODY_1">
    <p:bg>
      <p:bgPr>
        <a:solidFill>
          <a:schemeClr val="lt2"/>
        </a:solidFill>
        <a:effectLst/>
      </p:bgPr>
    </p:bg>
    <p:spTree>
      <p:nvGrpSpPr>
        <p:cNvPr id="1" name="Shape 233"/>
        <p:cNvGrpSpPr/>
        <p:nvPr/>
      </p:nvGrpSpPr>
      <p:grpSpPr>
        <a:xfrm>
          <a:off x="0" y="0"/>
          <a:ext cx="0" cy="0"/>
          <a:chOff x="0" y="0"/>
          <a:chExt cx="0" cy="0"/>
        </a:xfrm>
      </p:grpSpPr>
      <p:grpSp>
        <p:nvGrpSpPr>
          <p:cNvPr id="234" name="Google Shape;234;p6"/>
          <p:cNvGrpSpPr/>
          <p:nvPr/>
        </p:nvGrpSpPr>
        <p:grpSpPr>
          <a:xfrm>
            <a:off x="-461435" y="90352"/>
            <a:ext cx="9507103" cy="5343073"/>
            <a:chOff x="115065" y="497327"/>
            <a:chExt cx="9507103" cy="5343073"/>
          </a:xfrm>
        </p:grpSpPr>
        <p:sp>
          <p:nvSpPr>
            <p:cNvPr id="235" name="Google Shape;235;p6"/>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6"/>
            <p:cNvGrpSpPr/>
            <p:nvPr/>
          </p:nvGrpSpPr>
          <p:grpSpPr>
            <a:xfrm rot="4205948">
              <a:off x="5692299" y="1918061"/>
              <a:ext cx="4418806" cy="1991279"/>
              <a:chOff x="2426100" y="2722897"/>
              <a:chExt cx="4418726" cy="1991243"/>
            </a:xfrm>
          </p:grpSpPr>
          <p:sp>
            <p:nvSpPr>
              <p:cNvPr id="240" name="Google Shape;240;p6"/>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6"/>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247"/>
        <p:cNvGrpSpPr/>
        <p:nvPr/>
      </p:nvGrpSpPr>
      <p:grpSpPr>
        <a:xfrm>
          <a:off x="0" y="0"/>
          <a:ext cx="0" cy="0"/>
          <a:chOff x="0" y="0"/>
          <a:chExt cx="0" cy="0"/>
        </a:xfrm>
      </p:grpSpPr>
      <p:grpSp>
        <p:nvGrpSpPr>
          <p:cNvPr id="248" name="Google Shape;248;p7"/>
          <p:cNvGrpSpPr/>
          <p:nvPr/>
        </p:nvGrpSpPr>
        <p:grpSpPr>
          <a:xfrm>
            <a:off x="-461435" y="90352"/>
            <a:ext cx="9507103" cy="5343073"/>
            <a:chOff x="115065" y="497327"/>
            <a:chExt cx="9507103" cy="5343073"/>
          </a:xfrm>
        </p:grpSpPr>
        <p:sp>
          <p:nvSpPr>
            <p:cNvPr id="249" name="Google Shape;249;p7"/>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7"/>
            <p:cNvGrpSpPr/>
            <p:nvPr/>
          </p:nvGrpSpPr>
          <p:grpSpPr>
            <a:xfrm rot="4205948">
              <a:off x="5692299" y="1918061"/>
              <a:ext cx="4418806" cy="1991279"/>
              <a:chOff x="2426100" y="2722897"/>
              <a:chExt cx="4418726" cy="1991243"/>
            </a:xfrm>
          </p:grpSpPr>
          <p:sp>
            <p:nvSpPr>
              <p:cNvPr id="254" name="Google Shape;254;p7"/>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7"/>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7"/>
          <p:cNvGrpSpPr/>
          <p:nvPr/>
        </p:nvGrpSpPr>
        <p:grpSpPr>
          <a:xfrm>
            <a:off x="498508" y="399352"/>
            <a:ext cx="8146984" cy="4344795"/>
            <a:chOff x="498508" y="399352"/>
            <a:chExt cx="8146984" cy="4344795"/>
          </a:xfrm>
        </p:grpSpPr>
        <p:sp>
          <p:nvSpPr>
            <p:cNvPr id="262" name="Google Shape;262;p7"/>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7"/>
            <p:cNvGrpSpPr/>
            <p:nvPr/>
          </p:nvGrpSpPr>
          <p:grpSpPr>
            <a:xfrm rot="2213904">
              <a:off x="840710" y="504102"/>
              <a:ext cx="524914" cy="429600"/>
              <a:chOff x="2426100" y="3132725"/>
              <a:chExt cx="334775" cy="278300"/>
            </a:xfrm>
          </p:grpSpPr>
          <p:sp>
            <p:nvSpPr>
              <p:cNvPr id="264" name="Google Shape;264;p7"/>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7" name="Google Shape;267;p7"/>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7"/>
          <p:cNvSpPr txBox="1">
            <a:spLocks noGrp="1"/>
          </p:cNvSpPr>
          <p:nvPr>
            <p:ph type="ctrTitle" idx="2"/>
          </p:nvPr>
        </p:nvSpPr>
        <p:spPr>
          <a:xfrm>
            <a:off x="2202145" y="2271886"/>
            <a:ext cx="2269500" cy="55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269" name="Google Shape;269;p7"/>
          <p:cNvSpPr txBox="1">
            <a:spLocks noGrp="1"/>
          </p:cNvSpPr>
          <p:nvPr>
            <p:ph type="subTitle" idx="1"/>
          </p:nvPr>
        </p:nvSpPr>
        <p:spPr>
          <a:xfrm>
            <a:off x="2202145" y="2667614"/>
            <a:ext cx="2269500" cy="11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270" name="Google Shape;270;p7"/>
          <p:cNvSpPr txBox="1">
            <a:spLocks noGrp="1"/>
          </p:cNvSpPr>
          <p:nvPr>
            <p:ph type="ctrTitle" idx="3"/>
          </p:nvPr>
        </p:nvSpPr>
        <p:spPr>
          <a:xfrm>
            <a:off x="4672355" y="2271886"/>
            <a:ext cx="2269500" cy="55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271" name="Google Shape;271;p7"/>
          <p:cNvSpPr txBox="1">
            <a:spLocks noGrp="1"/>
          </p:cNvSpPr>
          <p:nvPr>
            <p:ph type="subTitle" idx="4"/>
          </p:nvPr>
        </p:nvSpPr>
        <p:spPr>
          <a:xfrm>
            <a:off x="4672355" y="2667614"/>
            <a:ext cx="2269500" cy="11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TITLE_AND_TWO_COLUMNS_1_1">
    <p:bg>
      <p:bgPr>
        <a:solidFill>
          <a:schemeClr val="accent4"/>
        </a:solidFill>
        <a:effectLst/>
      </p:bgPr>
    </p:bg>
    <p:spTree>
      <p:nvGrpSpPr>
        <p:cNvPr id="1" name="Shape 297"/>
        <p:cNvGrpSpPr/>
        <p:nvPr/>
      </p:nvGrpSpPr>
      <p:grpSpPr>
        <a:xfrm>
          <a:off x="0" y="0"/>
          <a:ext cx="0" cy="0"/>
          <a:chOff x="0" y="0"/>
          <a:chExt cx="0" cy="0"/>
        </a:xfrm>
      </p:grpSpPr>
      <p:grpSp>
        <p:nvGrpSpPr>
          <p:cNvPr id="298" name="Google Shape;298;p9"/>
          <p:cNvGrpSpPr/>
          <p:nvPr/>
        </p:nvGrpSpPr>
        <p:grpSpPr>
          <a:xfrm>
            <a:off x="-461435" y="90352"/>
            <a:ext cx="9507103" cy="5343073"/>
            <a:chOff x="115065" y="497327"/>
            <a:chExt cx="9507103" cy="5343073"/>
          </a:xfrm>
        </p:grpSpPr>
        <p:sp>
          <p:nvSpPr>
            <p:cNvPr id="299" name="Google Shape;299;p9"/>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9"/>
            <p:cNvGrpSpPr/>
            <p:nvPr/>
          </p:nvGrpSpPr>
          <p:grpSpPr>
            <a:xfrm rot="4205948">
              <a:off x="5692299" y="1918061"/>
              <a:ext cx="4418806" cy="1991279"/>
              <a:chOff x="2426100" y="2722897"/>
              <a:chExt cx="4418726" cy="1991243"/>
            </a:xfrm>
          </p:grpSpPr>
          <p:sp>
            <p:nvSpPr>
              <p:cNvPr id="304" name="Google Shape;304;p9"/>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9"/>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2">
  <p:cSld name="TITLE_ONLY_1">
    <p:bg>
      <p:bgPr>
        <a:solidFill>
          <a:schemeClr val="lt2"/>
        </a:solidFill>
        <a:effectLst/>
      </p:bgPr>
    </p:bg>
    <p:spTree>
      <p:nvGrpSpPr>
        <p:cNvPr id="1" name="Shape 332"/>
        <p:cNvGrpSpPr/>
        <p:nvPr/>
      </p:nvGrpSpPr>
      <p:grpSpPr>
        <a:xfrm>
          <a:off x="0" y="0"/>
          <a:ext cx="0" cy="0"/>
          <a:chOff x="0" y="0"/>
          <a:chExt cx="0" cy="0"/>
        </a:xfrm>
      </p:grpSpPr>
      <p:grpSp>
        <p:nvGrpSpPr>
          <p:cNvPr id="333" name="Google Shape;333;p11"/>
          <p:cNvGrpSpPr/>
          <p:nvPr/>
        </p:nvGrpSpPr>
        <p:grpSpPr>
          <a:xfrm>
            <a:off x="-461435" y="90352"/>
            <a:ext cx="9507103" cy="5343073"/>
            <a:chOff x="115065" y="497327"/>
            <a:chExt cx="9507103" cy="5343073"/>
          </a:xfrm>
        </p:grpSpPr>
        <p:sp>
          <p:nvSpPr>
            <p:cNvPr id="334" name="Google Shape;334;p11"/>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1"/>
            <p:cNvGrpSpPr/>
            <p:nvPr/>
          </p:nvGrpSpPr>
          <p:grpSpPr>
            <a:xfrm rot="4205948">
              <a:off x="5692299" y="1918061"/>
              <a:ext cx="4418806" cy="1991279"/>
              <a:chOff x="2426100" y="2722897"/>
              <a:chExt cx="4418726" cy="1991243"/>
            </a:xfrm>
          </p:grpSpPr>
          <p:sp>
            <p:nvSpPr>
              <p:cNvPr id="339" name="Google Shape;339;p11"/>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1"/>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1"/>
          <p:cNvGrpSpPr/>
          <p:nvPr/>
        </p:nvGrpSpPr>
        <p:grpSpPr>
          <a:xfrm>
            <a:off x="498508" y="399352"/>
            <a:ext cx="8146984" cy="4344795"/>
            <a:chOff x="498508" y="399352"/>
            <a:chExt cx="8146984" cy="4344795"/>
          </a:xfrm>
        </p:grpSpPr>
        <p:sp>
          <p:nvSpPr>
            <p:cNvPr id="347" name="Google Shape;347;p11"/>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11"/>
            <p:cNvGrpSpPr/>
            <p:nvPr/>
          </p:nvGrpSpPr>
          <p:grpSpPr>
            <a:xfrm rot="2213904">
              <a:off x="840710" y="504102"/>
              <a:ext cx="524914" cy="429600"/>
              <a:chOff x="2426100" y="3132725"/>
              <a:chExt cx="334775" cy="278300"/>
            </a:xfrm>
          </p:grpSpPr>
          <p:sp>
            <p:nvSpPr>
              <p:cNvPr id="349" name="Google Shape;349;p11"/>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2" name="Google Shape;352;p11"/>
          <p:cNvSpPr txBox="1">
            <a:spLocks noGrp="1"/>
          </p:cNvSpPr>
          <p:nvPr>
            <p:ph type="ctrTitle"/>
          </p:nvPr>
        </p:nvSpPr>
        <p:spPr>
          <a:xfrm>
            <a:off x="1444800" y="2800356"/>
            <a:ext cx="16824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353" name="Google Shape;353;p11"/>
          <p:cNvSpPr txBox="1">
            <a:spLocks noGrp="1"/>
          </p:cNvSpPr>
          <p:nvPr>
            <p:ph type="title" idx="2"/>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4" name="Google Shape;354;p11"/>
          <p:cNvSpPr txBox="1">
            <a:spLocks noGrp="1"/>
          </p:cNvSpPr>
          <p:nvPr>
            <p:ph type="title" idx="3" hasCustomPrompt="1"/>
          </p:nvPr>
        </p:nvSpPr>
        <p:spPr>
          <a:xfrm>
            <a:off x="1723650" y="2017424"/>
            <a:ext cx="1124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355" name="Google Shape;355;p11"/>
          <p:cNvSpPr txBox="1">
            <a:spLocks noGrp="1"/>
          </p:cNvSpPr>
          <p:nvPr>
            <p:ph type="subTitle" idx="1"/>
          </p:nvPr>
        </p:nvSpPr>
        <p:spPr>
          <a:xfrm>
            <a:off x="1444800" y="3120402"/>
            <a:ext cx="16824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356" name="Google Shape;356;p11"/>
          <p:cNvSpPr txBox="1">
            <a:spLocks noGrp="1"/>
          </p:cNvSpPr>
          <p:nvPr>
            <p:ph type="ctrTitle" idx="4"/>
          </p:nvPr>
        </p:nvSpPr>
        <p:spPr>
          <a:xfrm>
            <a:off x="6016800" y="2800356"/>
            <a:ext cx="16824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357" name="Google Shape;357;p11"/>
          <p:cNvSpPr txBox="1">
            <a:spLocks noGrp="1"/>
          </p:cNvSpPr>
          <p:nvPr>
            <p:ph type="title" idx="5" hasCustomPrompt="1"/>
          </p:nvPr>
        </p:nvSpPr>
        <p:spPr>
          <a:xfrm>
            <a:off x="6295650" y="2017424"/>
            <a:ext cx="1124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358" name="Google Shape;358;p11"/>
          <p:cNvSpPr txBox="1">
            <a:spLocks noGrp="1"/>
          </p:cNvSpPr>
          <p:nvPr>
            <p:ph type="subTitle" idx="6"/>
          </p:nvPr>
        </p:nvSpPr>
        <p:spPr>
          <a:xfrm>
            <a:off x="6016800" y="3120402"/>
            <a:ext cx="16824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359" name="Google Shape;359;p11"/>
          <p:cNvSpPr txBox="1">
            <a:spLocks noGrp="1"/>
          </p:cNvSpPr>
          <p:nvPr>
            <p:ph type="ctrTitle" idx="7"/>
          </p:nvPr>
        </p:nvSpPr>
        <p:spPr>
          <a:xfrm>
            <a:off x="3730800" y="2800356"/>
            <a:ext cx="16824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360" name="Google Shape;360;p11"/>
          <p:cNvSpPr txBox="1">
            <a:spLocks noGrp="1"/>
          </p:cNvSpPr>
          <p:nvPr>
            <p:ph type="title" idx="8" hasCustomPrompt="1"/>
          </p:nvPr>
        </p:nvSpPr>
        <p:spPr>
          <a:xfrm>
            <a:off x="4009650" y="2017424"/>
            <a:ext cx="1124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700"/>
              <a:buNone/>
              <a:defRPr sz="2700">
                <a:solidFill>
                  <a:schemeClr val="lt1"/>
                </a:solidFill>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361" name="Google Shape;361;p11"/>
          <p:cNvSpPr txBox="1">
            <a:spLocks noGrp="1"/>
          </p:cNvSpPr>
          <p:nvPr>
            <p:ph type="subTitle" idx="9"/>
          </p:nvPr>
        </p:nvSpPr>
        <p:spPr>
          <a:xfrm>
            <a:off x="3730800" y="3120402"/>
            <a:ext cx="16824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ONE_COLUMN_TEXT_5">
    <p:bg>
      <p:bgPr>
        <a:solidFill>
          <a:schemeClr val="accent3"/>
        </a:solidFill>
        <a:effectLst/>
      </p:bgPr>
    </p:bg>
    <p:spTree>
      <p:nvGrpSpPr>
        <p:cNvPr id="1" name="Shape 383"/>
        <p:cNvGrpSpPr/>
        <p:nvPr/>
      </p:nvGrpSpPr>
      <p:grpSpPr>
        <a:xfrm>
          <a:off x="0" y="0"/>
          <a:ext cx="0" cy="0"/>
          <a:chOff x="0" y="0"/>
          <a:chExt cx="0" cy="0"/>
        </a:xfrm>
      </p:grpSpPr>
      <p:grpSp>
        <p:nvGrpSpPr>
          <p:cNvPr id="384" name="Google Shape;384;p13"/>
          <p:cNvGrpSpPr/>
          <p:nvPr/>
        </p:nvGrpSpPr>
        <p:grpSpPr>
          <a:xfrm flipH="1">
            <a:off x="-181551" y="90352"/>
            <a:ext cx="9507103" cy="5343073"/>
            <a:chOff x="115065" y="497327"/>
            <a:chExt cx="9507103" cy="5343073"/>
          </a:xfrm>
        </p:grpSpPr>
        <p:sp>
          <p:nvSpPr>
            <p:cNvPr id="385" name="Google Shape;385;p13"/>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3"/>
            <p:cNvGrpSpPr/>
            <p:nvPr/>
          </p:nvGrpSpPr>
          <p:grpSpPr>
            <a:xfrm rot="4205948">
              <a:off x="5692299" y="1918061"/>
              <a:ext cx="4418806" cy="1991279"/>
              <a:chOff x="2426100" y="2722897"/>
              <a:chExt cx="4418726" cy="1991243"/>
            </a:xfrm>
          </p:grpSpPr>
          <p:sp>
            <p:nvSpPr>
              <p:cNvPr id="390" name="Google Shape;390;p13"/>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13"/>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213904">
            <a:off x="840710" y="504102"/>
            <a:ext cx="524914" cy="429600"/>
            <a:chOff x="2426100" y="3132725"/>
            <a:chExt cx="334775" cy="278300"/>
          </a:xfrm>
        </p:grpSpPr>
        <p:sp>
          <p:nvSpPr>
            <p:cNvPr id="398" name="Google Shape;398;p13"/>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Chewy"/>
              <a:buNone/>
              <a:defRPr sz="3800">
                <a:solidFill>
                  <a:schemeClr val="dk1"/>
                </a:solidFill>
                <a:latin typeface="Chewy"/>
                <a:ea typeface="Chewy"/>
                <a:cs typeface="Chewy"/>
                <a:sym typeface="Chew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1600"/>
              </a:spcBef>
              <a:spcAft>
                <a:spcPts val="160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9" r:id="rId9"/>
    <p:sldLayoutId id="2147483662" r:id="rId10"/>
    <p:sldLayoutId id="2147483663" r:id="rId11"/>
    <p:sldLayoutId id="2147483664" r:id="rId12"/>
    <p:sldLayoutId id="2147483666" r:id="rId13"/>
    <p:sldLayoutId id="2147483667" r:id="rId14"/>
    <p:sldLayoutId id="2147483669" r:id="rId15"/>
    <p:sldLayoutId id="2147483670" r:id="rId16"/>
    <p:sldLayoutId id="2147483672" r:id="rId17"/>
    <p:sldLayoutId id="2147483675"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86"/>
        <p:cNvGrpSpPr/>
        <p:nvPr/>
      </p:nvGrpSpPr>
      <p:grpSpPr>
        <a:xfrm>
          <a:off x="0" y="0"/>
          <a:ext cx="0" cy="0"/>
          <a:chOff x="0" y="0"/>
          <a:chExt cx="0" cy="0"/>
        </a:xfrm>
      </p:grpSpPr>
      <p:sp>
        <p:nvSpPr>
          <p:cNvPr id="787" name="Google Shape;787;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88" name="Google Shape;788;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citpresco.qc.ca/fr/node/270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icon-icons.com/fr/" TargetMode="Externa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recitpresco.qc.ca/fr/node/2713"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www.profnumeric.com/2020/07/enseignement-a-distance-au-1er-cyc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oleouverte.ca/prescolair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recitpresco.qc.ca/fr/node/27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sgo.ecoleouest.com/wp-content/uploads/2016/04/Programme-de-formation-de-lecole-quebecoise-Education-prescolaire-enseignement-primaire.pdf" TargetMode="External"/><Relationship Id="rId4" Type="http://schemas.openxmlformats.org/officeDocument/2006/relationships/hyperlink" Target="https://pixabay.com/fr/photos/personnes-enfant-b%C3%A9b%C3%A9-gar%C3%A7on-2564425/"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image" Target="../media/image4.png"/><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287"/>
        </a:solidFill>
        <a:effectLst/>
      </p:bgPr>
    </p:bg>
    <p:spTree>
      <p:nvGrpSpPr>
        <p:cNvPr id="1" name="Shape 793"/>
        <p:cNvGrpSpPr/>
        <p:nvPr/>
      </p:nvGrpSpPr>
      <p:grpSpPr>
        <a:xfrm>
          <a:off x="0" y="0"/>
          <a:ext cx="0" cy="0"/>
          <a:chOff x="0" y="0"/>
          <a:chExt cx="0" cy="0"/>
        </a:xfrm>
      </p:grpSpPr>
      <p:grpSp>
        <p:nvGrpSpPr>
          <p:cNvPr id="794" name="Google Shape;794;p34"/>
          <p:cNvGrpSpPr/>
          <p:nvPr/>
        </p:nvGrpSpPr>
        <p:grpSpPr>
          <a:xfrm>
            <a:off x="1691382" y="835125"/>
            <a:ext cx="5761236" cy="3473242"/>
            <a:chOff x="1691382" y="835125"/>
            <a:chExt cx="5761236" cy="3473242"/>
          </a:xfrm>
        </p:grpSpPr>
        <p:sp>
          <p:nvSpPr>
            <p:cNvPr id="795" name="Google Shape;795;p34"/>
            <p:cNvSpPr/>
            <p:nvPr/>
          </p:nvSpPr>
          <p:spPr>
            <a:xfrm>
              <a:off x="1691382" y="835133"/>
              <a:ext cx="5761236" cy="3473233"/>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96" name="Google Shape;796;p34"/>
            <p:cNvGrpSpPr/>
            <p:nvPr/>
          </p:nvGrpSpPr>
          <p:grpSpPr>
            <a:xfrm rot="2213904">
              <a:off x="1949535" y="939777"/>
              <a:ext cx="524914" cy="429600"/>
              <a:chOff x="2426100" y="3132725"/>
              <a:chExt cx="334775" cy="278300"/>
            </a:xfrm>
          </p:grpSpPr>
          <p:sp>
            <p:nvSpPr>
              <p:cNvPr id="797" name="Google Shape;797;p34"/>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0" name="Google Shape;800;p34"/>
          <p:cNvSpPr txBox="1">
            <a:spLocks noGrp="1"/>
          </p:cNvSpPr>
          <p:nvPr>
            <p:ph type="subTitle" idx="1"/>
          </p:nvPr>
        </p:nvSpPr>
        <p:spPr>
          <a:xfrm>
            <a:off x="2421000" y="3607172"/>
            <a:ext cx="4302000" cy="36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dirty="0">
                <a:latin typeface="+mj-lt"/>
              </a:rPr>
              <a:t>Rencontre de parents</a:t>
            </a:r>
            <a:endParaRPr dirty="0">
              <a:latin typeface="+mj-lt"/>
            </a:endParaRPr>
          </a:p>
        </p:txBody>
      </p:sp>
      <p:sp>
        <p:nvSpPr>
          <p:cNvPr id="801" name="Google Shape;801;p34"/>
          <p:cNvSpPr txBox="1">
            <a:spLocks noGrp="1"/>
          </p:cNvSpPr>
          <p:nvPr>
            <p:ph type="ctrTitle"/>
          </p:nvPr>
        </p:nvSpPr>
        <p:spPr>
          <a:xfrm>
            <a:off x="2115683" y="1357399"/>
            <a:ext cx="5072295" cy="21570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t>L’enseignement</a:t>
            </a:r>
            <a:r>
              <a:rPr lang="en" dirty="0"/>
              <a:t> </a:t>
            </a:r>
            <a:r>
              <a:rPr lang="en" dirty="0" err="1"/>
              <a:t>à</a:t>
            </a:r>
            <a:r>
              <a:rPr lang="en" dirty="0"/>
              <a:t> distance </a:t>
            </a:r>
            <a:r>
              <a:rPr lang="en" dirty="0" err="1"/>
              <a:t>à</a:t>
            </a:r>
            <a:r>
              <a:rPr lang="en" dirty="0"/>
              <a:t> la </a:t>
            </a:r>
            <a:r>
              <a:rPr lang="en" dirty="0" err="1"/>
              <a:t>maternelle</a:t>
            </a:r>
            <a:endParaRPr dirty="0"/>
          </a:p>
        </p:txBody>
      </p:sp>
      <p:pic>
        <p:nvPicPr>
          <p:cNvPr id="5" name="Image 4">
            <a:extLst>
              <a:ext uri="{FF2B5EF4-FFF2-40B4-BE49-F238E27FC236}">
                <a16:creationId xmlns:a16="http://schemas.microsoft.com/office/drawing/2014/main" id="{C246156E-8E5D-2649-8D19-1A58E60B8DBF}"/>
              </a:ext>
            </a:extLst>
          </p:cNvPr>
          <p:cNvPicPr>
            <a:picLocks noChangeAspect="1"/>
          </p:cNvPicPr>
          <p:nvPr/>
        </p:nvPicPr>
        <p:blipFill>
          <a:blip r:embed="rId3"/>
          <a:stretch>
            <a:fillRect/>
          </a:stretch>
        </p:blipFill>
        <p:spPr>
          <a:xfrm>
            <a:off x="7623054" y="231030"/>
            <a:ext cx="1374642" cy="604103"/>
          </a:xfrm>
          <a:prstGeom prst="rect">
            <a:avLst/>
          </a:prstGeom>
          <a:ln w="12700">
            <a:solidFill>
              <a:schemeClr val="tx1"/>
            </a:solidFill>
          </a:ln>
        </p:spPr>
      </p:pic>
      <p:sp>
        <p:nvSpPr>
          <p:cNvPr id="2" name="ZoneTexte 1">
            <a:extLst>
              <a:ext uri="{FF2B5EF4-FFF2-40B4-BE49-F238E27FC236}">
                <a16:creationId xmlns:a16="http://schemas.microsoft.com/office/drawing/2014/main" id="{A74C82CA-DF4B-AB4B-BEC7-3CCDFFEE2C21}"/>
              </a:ext>
            </a:extLst>
          </p:cNvPr>
          <p:cNvSpPr txBox="1"/>
          <p:nvPr/>
        </p:nvSpPr>
        <p:spPr>
          <a:xfrm>
            <a:off x="2154992" y="4398266"/>
            <a:ext cx="4993675" cy="577081"/>
          </a:xfrm>
          <a:prstGeom prst="rect">
            <a:avLst/>
          </a:prstGeom>
          <a:noFill/>
        </p:spPr>
        <p:txBody>
          <a:bodyPr wrap="none" rtlCol="0">
            <a:spAutoFit/>
          </a:bodyPr>
          <a:lstStyle/>
          <a:p>
            <a:pPr algn="ctr"/>
            <a:r>
              <a:rPr lang="fr-CA" sz="1050" dirty="0"/>
              <a:t>Document original créé par Isabelle Therrien</a:t>
            </a:r>
          </a:p>
          <a:p>
            <a:pPr algn="ctr"/>
            <a:r>
              <a:rPr lang="fr-CA" sz="1050" dirty="0"/>
              <a:t>Conseillère pédagogique au Service national du RÉCIT à l’éducation préscolaire</a:t>
            </a:r>
          </a:p>
          <a:p>
            <a:pPr algn="ctr"/>
            <a:r>
              <a:rPr lang="fr-CA" sz="1050" dirty="0"/>
              <a:t>Décembre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Google Shape;831;p37"/>
          <p:cNvSpPr txBox="1">
            <a:spLocks noGrp="1"/>
          </p:cNvSpPr>
          <p:nvPr>
            <p:ph type="title" idx="2"/>
          </p:nvPr>
        </p:nvSpPr>
        <p:spPr>
          <a:xfrm>
            <a:off x="1532458" y="442283"/>
            <a:ext cx="5893926" cy="139325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200" dirty="0"/>
              <a:t>5. Les </a:t>
            </a:r>
            <a:r>
              <a:rPr lang="en" sz="3200" dirty="0" err="1"/>
              <a:t>ressources</a:t>
            </a:r>
            <a:r>
              <a:rPr lang="en" sz="3200" dirty="0"/>
              <a:t> pour </a:t>
            </a:r>
            <a:r>
              <a:rPr lang="en" sz="3200" dirty="0" err="1"/>
              <a:t>apprendre</a:t>
            </a:r>
            <a:r>
              <a:rPr lang="en" sz="3200" dirty="0"/>
              <a:t> </a:t>
            </a:r>
            <a:r>
              <a:rPr lang="en" sz="3200" dirty="0" err="1"/>
              <a:t>à</a:t>
            </a:r>
            <a:r>
              <a:rPr lang="en" sz="3200" dirty="0"/>
              <a:t> </a:t>
            </a:r>
            <a:r>
              <a:rPr lang="en" sz="3200" dirty="0" err="1"/>
              <a:t>vous</a:t>
            </a:r>
            <a:r>
              <a:rPr lang="en" sz="3200" dirty="0"/>
              <a:t> connecter</a:t>
            </a:r>
            <a:endParaRPr sz="3200" dirty="0"/>
          </a:p>
        </p:txBody>
      </p:sp>
      <p:sp>
        <p:nvSpPr>
          <p:cNvPr id="32" name="Sous-titre 18">
            <a:extLst>
              <a:ext uri="{FF2B5EF4-FFF2-40B4-BE49-F238E27FC236}">
                <a16:creationId xmlns:a16="http://schemas.microsoft.com/office/drawing/2014/main" id="{836D4158-8C7C-5B47-9C00-3DD0B7327C2A}"/>
              </a:ext>
            </a:extLst>
          </p:cNvPr>
          <p:cNvSpPr txBox="1">
            <a:spLocks/>
          </p:cNvSpPr>
          <p:nvPr/>
        </p:nvSpPr>
        <p:spPr>
          <a:xfrm>
            <a:off x="1131314" y="2188401"/>
            <a:ext cx="7022592" cy="17720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dirty="0">
                <a:solidFill>
                  <a:schemeClr val="tx2"/>
                </a:solidFill>
              </a:rPr>
              <a:t>Ajoutez les liens vers les tutoriels et vidéos que votre CSS offre aux parents</a:t>
            </a:r>
            <a:br>
              <a:rPr lang="fr-CA" dirty="0">
                <a:solidFill>
                  <a:schemeClr val="tx2"/>
                </a:solidFill>
              </a:rPr>
            </a:br>
            <a:r>
              <a:rPr lang="fr-CA" dirty="0">
                <a:solidFill>
                  <a:schemeClr val="tx2"/>
                </a:solidFill>
              </a:rPr>
              <a:t>ou consultez la section </a:t>
            </a:r>
            <a:r>
              <a:rPr lang="fr-CA" dirty="0">
                <a:solidFill>
                  <a:schemeClr val="tx2"/>
                </a:solidFill>
                <a:hlinkClick r:id="rId3"/>
              </a:rPr>
              <a:t>Enseignement à distance</a:t>
            </a:r>
            <a:r>
              <a:rPr lang="fr-CA" dirty="0">
                <a:solidFill>
                  <a:schemeClr val="tx2"/>
                </a:solidFill>
              </a:rPr>
              <a:t> du site du RÉCIT à l’éducation préscolaire pour trouver les ressources qui vous conviennent.</a:t>
            </a:r>
          </a:p>
        </p:txBody>
      </p:sp>
      <p:grpSp>
        <p:nvGrpSpPr>
          <p:cNvPr id="7" name="Google Shape;1386;p59">
            <a:extLst>
              <a:ext uri="{FF2B5EF4-FFF2-40B4-BE49-F238E27FC236}">
                <a16:creationId xmlns:a16="http://schemas.microsoft.com/office/drawing/2014/main" id="{792D9124-CBB5-7E43-96D5-22CE2D433BEA}"/>
              </a:ext>
            </a:extLst>
          </p:cNvPr>
          <p:cNvGrpSpPr/>
          <p:nvPr/>
        </p:nvGrpSpPr>
        <p:grpSpPr>
          <a:xfrm rot="1152117">
            <a:off x="7483158" y="319439"/>
            <a:ext cx="1455546" cy="1410011"/>
            <a:chOff x="5357325" y="2494725"/>
            <a:chExt cx="898175" cy="851750"/>
          </a:xfrm>
        </p:grpSpPr>
        <p:sp>
          <p:nvSpPr>
            <p:cNvPr id="8" name="Google Shape;1387;p59">
              <a:extLst>
                <a:ext uri="{FF2B5EF4-FFF2-40B4-BE49-F238E27FC236}">
                  <a16:creationId xmlns:a16="http://schemas.microsoft.com/office/drawing/2014/main" id="{BF42C547-49E6-A348-942F-0C098A7F77A0}"/>
                </a:ext>
              </a:extLst>
            </p:cNvPr>
            <p:cNvSpPr/>
            <p:nvPr/>
          </p:nvSpPr>
          <p:spPr>
            <a:xfrm>
              <a:off x="5357325" y="2749075"/>
              <a:ext cx="345275" cy="597400"/>
            </a:xfrm>
            <a:custGeom>
              <a:avLst/>
              <a:gdLst/>
              <a:ahLst/>
              <a:cxnLst/>
              <a:rect l="l" t="t" r="r" b="b"/>
              <a:pathLst>
                <a:path w="13811" h="23896" extrusionOk="0">
                  <a:moveTo>
                    <a:pt x="1869" y="1"/>
                  </a:moveTo>
                  <a:cubicBezTo>
                    <a:pt x="1869" y="1"/>
                    <a:pt x="101" y="1"/>
                    <a:pt x="67" y="1635"/>
                  </a:cubicBezTo>
                  <a:cubicBezTo>
                    <a:pt x="1" y="3270"/>
                    <a:pt x="9974" y="23451"/>
                    <a:pt x="10575" y="23751"/>
                  </a:cubicBezTo>
                  <a:cubicBezTo>
                    <a:pt x="10771" y="23843"/>
                    <a:pt x="11051" y="23896"/>
                    <a:pt x="11363" y="23896"/>
                  </a:cubicBezTo>
                  <a:cubicBezTo>
                    <a:pt x="11951" y="23896"/>
                    <a:pt x="12652" y="23709"/>
                    <a:pt x="13110" y="23251"/>
                  </a:cubicBezTo>
                  <a:cubicBezTo>
                    <a:pt x="13811" y="22583"/>
                    <a:pt x="13644" y="15945"/>
                    <a:pt x="13644" y="15945"/>
                  </a:cubicBezTo>
                  <a:lnTo>
                    <a:pt x="1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88;p59">
              <a:extLst>
                <a:ext uri="{FF2B5EF4-FFF2-40B4-BE49-F238E27FC236}">
                  <a16:creationId xmlns:a16="http://schemas.microsoft.com/office/drawing/2014/main" id="{CADC609C-84C9-D44A-9C16-F82BC5EC9E0E}"/>
                </a:ext>
              </a:extLst>
            </p:cNvPr>
            <p:cNvSpPr/>
            <p:nvPr/>
          </p:nvSpPr>
          <p:spPr>
            <a:xfrm>
              <a:off x="5385675" y="2494725"/>
              <a:ext cx="869825" cy="836925"/>
            </a:xfrm>
            <a:custGeom>
              <a:avLst/>
              <a:gdLst/>
              <a:ahLst/>
              <a:cxnLst/>
              <a:rect l="l" t="t" r="r" b="b"/>
              <a:pathLst>
                <a:path w="34793" h="33477" extrusionOk="0">
                  <a:moveTo>
                    <a:pt x="23576" y="0"/>
                  </a:moveTo>
                  <a:cubicBezTo>
                    <a:pt x="22673" y="0"/>
                    <a:pt x="2164" y="9410"/>
                    <a:pt x="735" y="10175"/>
                  </a:cubicBezTo>
                  <a:cubicBezTo>
                    <a:pt x="1" y="10575"/>
                    <a:pt x="11576" y="32958"/>
                    <a:pt x="11976" y="33458"/>
                  </a:cubicBezTo>
                  <a:cubicBezTo>
                    <a:pt x="11988" y="33471"/>
                    <a:pt x="12013" y="33477"/>
                    <a:pt x="12050" y="33477"/>
                  </a:cubicBezTo>
                  <a:cubicBezTo>
                    <a:pt x="13487" y="33477"/>
                    <a:pt x="33442" y="24265"/>
                    <a:pt x="34125" y="23484"/>
                  </a:cubicBezTo>
                  <a:cubicBezTo>
                    <a:pt x="34792" y="22684"/>
                    <a:pt x="24318" y="134"/>
                    <a:pt x="23584" y="1"/>
                  </a:cubicBezTo>
                  <a:cubicBezTo>
                    <a:pt x="23582" y="0"/>
                    <a:pt x="23579" y="0"/>
                    <a:pt x="23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89;p59">
              <a:extLst>
                <a:ext uri="{FF2B5EF4-FFF2-40B4-BE49-F238E27FC236}">
                  <a16:creationId xmlns:a16="http://schemas.microsoft.com/office/drawing/2014/main" id="{8319B0FC-AE6B-5942-ACE1-91D5CCBEEB60}"/>
                </a:ext>
              </a:extLst>
            </p:cNvPr>
            <p:cNvSpPr/>
            <p:nvPr/>
          </p:nvSpPr>
          <p:spPr>
            <a:xfrm>
              <a:off x="5489100" y="2634000"/>
              <a:ext cx="256025" cy="298050"/>
            </a:xfrm>
            <a:custGeom>
              <a:avLst/>
              <a:gdLst/>
              <a:ahLst/>
              <a:cxnLst/>
              <a:rect l="l" t="t" r="r" b="b"/>
              <a:pathLst>
                <a:path w="10241" h="11922" extrusionOk="0">
                  <a:moveTo>
                    <a:pt x="6071" y="0"/>
                  </a:moveTo>
                  <a:lnTo>
                    <a:pt x="6071" y="0"/>
                  </a:lnTo>
                  <a:lnTo>
                    <a:pt x="6071" y="0"/>
                  </a:lnTo>
                  <a:cubicBezTo>
                    <a:pt x="6071" y="0"/>
                    <a:pt x="6071" y="0"/>
                    <a:pt x="6071" y="0"/>
                  </a:cubicBezTo>
                  <a:close/>
                  <a:moveTo>
                    <a:pt x="6071" y="0"/>
                  </a:moveTo>
                  <a:lnTo>
                    <a:pt x="6071" y="0"/>
                  </a:lnTo>
                  <a:cubicBezTo>
                    <a:pt x="6047" y="21"/>
                    <a:pt x="531" y="2006"/>
                    <a:pt x="0" y="2836"/>
                  </a:cubicBezTo>
                  <a:cubicBezTo>
                    <a:pt x="0" y="2836"/>
                    <a:pt x="3669" y="11675"/>
                    <a:pt x="4136" y="11909"/>
                  </a:cubicBezTo>
                  <a:cubicBezTo>
                    <a:pt x="4151" y="11917"/>
                    <a:pt x="4167" y="11921"/>
                    <a:pt x="4184" y="11921"/>
                  </a:cubicBezTo>
                  <a:cubicBezTo>
                    <a:pt x="4713" y="11921"/>
                    <a:pt x="6371" y="8073"/>
                    <a:pt x="6371" y="8073"/>
                  </a:cubicBezTo>
                  <a:lnTo>
                    <a:pt x="10241" y="9174"/>
                  </a:lnTo>
                  <a:lnTo>
                    <a:pt x="6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0;p59">
              <a:extLst>
                <a:ext uri="{FF2B5EF4-FFF2-40B4-BE49-F238E27FC236}">
                  <a16:creationId xmlns:a16="http://schemas.microsoft.com/office/drawing/2014/main" id="{74DC9789-5A85-E743-AFCD-247AD83ECA2D}"/>
                </a:ext>
              </a:extLst>
            </p:cNvPr>
            <p:cNvSpPr/>
            <p:nvPr/>
          </p:nvSpPr>
          <p:spPr>
            <a:xfrm>
              <a:off x="5748150" y="2727325"/>
              <a:ext cx="127625" cy="42900"/>
            </a:xfrm>
            <a:custGeom>
              <a:avLst/>
              <a:gdLst/>
              <a:ahLst/>
              <a:cxnLst/>
              <a:rect l="l" t="t" r="r" b="b"/>
              <a:pathLst>
                <a:path w="5105" h="1716" extrusionOk="0">
                  <a:moveTo>
                    <a:pt x="4852" y="1"/>
                  </a:moveTo>
                  <a:cubicBezTo>
                    <a:pt x="4840" y="1"/>
                    <a:pt x="4828" y="2"/>
                    <a:pt x="4816" y="3"/>
                  </a:cubicBezTo>
                  <a:cubicBezTo>
                    <a:pt x="3281" y="170"/>
                    <a:pt x="1580" y="704"/>
                    <a:pt x="179" y="1438"/>
                  </a:cubicBezTo>
                  <a:cubicBezTo>
                    <a:pt x="1" y="1497"/>
                    <a:pt x="140" y="1715"/>
                    <a:pt x="290" y="1715"/>
                  </a:cubicBezTo>
                  <a:cubicBezTo>
                    <a:pt x="309" y="1715"/>
                    <a:pt x="328" y="1712"/>
                    <a:pt x="346" y="1704"/>
                  </a:cubicBezTo>
                  <a:cubicBezTo>
                    <a:pt x="1847" y="1371"/>
                    <a:pt x="3481" y="937"/>
                    <a:pt x="4882" y="370"/>
                  </a:cubicBezTo>
                  <a:cubicBezTo>
                    <a:pt x="5105" y="307"/>
                    <a:pt x="5085" y="1"/>
                    <a:pt x="4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1;p59">
              <a:extLst>
                <a:ext uri="{FF2B5EF4-FFF2-40B4-BE49-F238E27FC236}">
                  <a16:creationId xmlns:a16="http://schemas.microsoft.com/office/drawing/2014/main" id="{3AA0A1C9-D521-344A-8645-07BB14E9A96B}"/>
                </a:ext>
              </a:extLst>
            </p:cNvPr>
            <p:cNvSpPr/>
            <p:nvPr/>
          </p:nvSpPr>
          <p:spPr>
            <a:xfrm>
              <a:off x="5636375" y="2793225"/>
              <a:ext cx="367750" cy="167925"/>
            </a:xfrm>
            <a:custGeom>
              <a:avLst/>
              <a:gdLst/>
              <a:ahLst/>
              <a:cxnLst/>
              <a:rect l="l" t="t" r="r" b="b"/>
              <a:pathLst>
                <a:path w="14710" h="6717" extrusionOk="0">
                  <a:moveTo>
                    <a:pt x="14261" y="0"/>
                  </a:moveTo>
                  <a:cubicBezTo>
                    <a:pt x="14249" y="0"/>
                    <a:pt x="14236" y="1"/>
                    <a:pt x="14224" y="2"/>
                  </a:cubicBezTo>
                  <a:cubicBezTo>
                    <a:pt x="11788" y="503"/>
                    <a:pt x="9420" y="1971"/>
                    <a:pt x="7152" y="3005"/>
                  </a:cubicBezTo>
                  <a:cubicBezTo>
                    <a:pt x="4817" y="4072"/>
                    <a:pt x="2482" y="5173"/>
                    <a:pt x="213" y="6340"/>
                  </a:cubicBezTo>
                  <a:cubicBezTo>
                    <a:pt x="1" y="6431"/>
                    <a:pt x="120" y="6716"/>
                    <a:pt x="319" y="6716"/>
                  </a:cubicBezTo>
                  <a:cubicBezTo>
                    <a:pt x="339" y="6716"/>
                    <a:pt x="359" y="6713"/>
                    <a:pt x="380" y="6707"/>
                  </a:cubicBezTo>
                  <a:cubicBezTo>
                    <a:pt x="2715" y="5707"/>
                    <a:pt x="5050" y="4673"/>
                    <a:pt x="7385" y="3605"/>
                  </a:cubicBezTo>
                  <a:cubicBezTo>
                    <a:pt x="9654" y="2604"/>
                    <a:pt x="12322" y="1871"/>
                    <a:pt x="14424" y="436"/>
                  </a:cubicBezTo>
                  <a:cubicBezTo>
                    <a:pt x="14710" y="309"/>
                    <a:pt x="14511" y="0"/>
                    <a:pt x="14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2;p59">
              <a:extLst>
                <a:ext uri="{FF2B5EF4-FFF2-40B4-BE49-F238E27FC236}">
                  <a16:creationId xmlns:a16="http://schemas.microsoft.com/office/drawing/2014/main" id="{39350596-4468-A449-80B5-3B4324B4EB2A}"/>
                </a:ext>
              </a:extLst>
            </p:cNvPr>
            <p:cNvSpPr/>
            <p:nvPr/>
          </p:nvSpPr>
          <p:spPr>
            <a:xfrm>
              <a:off x="5672350" y="2872375"/>
              <a:ext cx="349650" cy="147325"/>
            </a:xfrm>
            <a:custGeom>
              <a:avLst/>
              <a:gdLst/>
              <a:ahLst/>
              <a:cxnLst/>
              <a:rect l="l" t="t" r="r" b="b"/>
              <a:pathLst>
                <a:path w="13986" h="5893" extrusionOk="0">
                  <a:moveTo>
                    <a:pt x="13309" y="1"/>
                  </a:moveTo>
                  <a:cubicBezTo>
                    <a:pt x="11242" y="1"/>
                    <a:pt x="9153" y="1400"/>
                    <a:pt x="7314" y="2207"/>
                  </a:cubicBezTo>
                  <a:cubicBezTo>
                    <a:pt x="4946" y="3308"/>
                    <a:pt x="2510" y="4309"/>
                    <a:pt x="209" y="5476"/>
                  </a:cubicBezTo>
                  <a:cubicBezTo>
                    <a:pt x="1" y="5565"/>
                    <a:pt x="137" y="5892"/>
                    <a:pt x="357" y="5892"/>
                  </a:cubicBezTo>
                  <a:cubicBezTo>
                    <a:pt x="385" y="5892"/>
                    <a:pt x="413" y="5887"/>
                    <a:pt x="442" y="5876"/>
                  </a:cubicBezTo>
                  <a:cubicBezTo>
                    <a:pt x="2644" y="5042"/>
                    <a:pt x="4812" y="4042"/>
                    <a:pt x="7014" y="3141"/>
                  </a:cubicBezTo>
                  <a:cubicBezTo>
                    <a:pt x="9182" y="2207"/>
                    <a:pt x="11317" y="1073"/>
                    <a:pt x="13652" y="506"/>
                  </a:cubicBezTo>
                  <a:cubicBezTo>
                    <a:pt x="13985" y="472"/>
                    <a:pt x="13819" y="39"/>
                    <a:pt x="13518" y="5"/>
                  </a:cubicBezTo>
                  <a:cubicBezTo>
                    <a:pt x="13449" y="2"/>
                    <a:pt x="13379" y="1"/>
                    <a:pt x="13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3;p59">
              <a:extLst>
                <a:ext uri="{FF2B5EF4-FFF2-40B4-BE49-F238E27FC236}">
                  <a16:creationId xmlns:a16="http://schemas.microsoft.com/office/drawing/2014/main" id="{A7D5E927-E882-784D-9DFE-92979726122B}"/>
                </a:ext>
              </a:extLst>
            </p:cNvPr>
            <p:cNvSpPr/>
            <p:nvPr/>
          </p:nvSpPr>
          <p:spPr>
            <a:xfrm>
              <a:off x="5707525" y="2929825"/>
              <a:ext cx="343075" cy="153275"/>
            </a:xfrm>
            <a:custGeom>
              <a:avLst/>
              <a:gdLst/>
              <a:ahLst/>
              <a:cxnLst/>
              <a:rect l="l" t="t" r="r" b="b"/>
              <a:pathLst>
                <a:path w="13723" h="6131" extrusionOk="0">
                  <a:moveTo>
                    <a:pt x="13323" y="0"/>
                  </a:moveTo>
                  <a:cubicBezTo>
                    <a:pt x="13298" y="0"/>
                    <a:pt x="13272" y="3"/>
                    <a:pt x="13246" y="9"/>
                  </a:cubicBezTo>
                  <a:cubicBezTo>
                    <a:pt x="10977" y="610"/>
                    <a:pt x="8876" y="1910"/>
                    <a:pt x="6741" y="2878"/>
                  </a:cubicBezTo>
                  <a:cubicBezTo>
                    <a:pt x="4573" y="3812"/>
                    <a:pt x="2404" y="4779"/>
                    <a:pt x="236" y="5713"/>
                  </a:cubicBezTo>
                  <a:cubicBezTo>
                    <a:pt x="1" y="5831"/>
                    <a:pt x="77" y="6131"/>
                    <a:pt x="304" y="6131"/>
                  </a:cubicBezTo>
                  <a:cubicBezTo>
                    <a:pt x="335" y="6131"/>
                    <a:pt x="368" y="6125"/>
                    <a:pt x="403" y="6113"/>
                  </a:cubicBezTo>
                  <a:cubicBezTo>
                    <a:pt x="2605" y="5280"/>
                    <a:pt x="4806" y="4412"/>
                    <a:pt x="6974" y="3478"/>
                  </a:cubicBezTo>
                  <a:cubicBezTo>
                    <a:pt x="9109" y="2578"/>
                    <a:pt x="11578" y="1777"/>
                    <a:pt x="13479" y="443"/>
                  </a:cubicBezTo>
                  <a:cubicBezTo>
                    <a:pt x="13722" y="291"/>
                    <a:pt x="13578" y="0"/>
                    <a:pt x="13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630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grpSp>
        <p:nvGrpSpPr>
          <p:cNvPr id="1096" name="Google Shape;1096;p48"/>
          <p:cNvGrpSpPr/>
          <p:nvPr/>
        </p:nvGrpSpPr>
        <p:grpSpPr>
          <a:xfrm>
            <a:off x="4527676" y="1357585"/>
            <a:ext cx="430998" cy="369730"/>
            <a:chOff x="-3037625" y="3254850"/>
            <a:chExt cx="299325" cy="256775"/>
          </a:xfrm>
        </p:grpSpPr>
        <p:sp>
          <p:nvSpPr>
            <p:cNvPr id="1097" name="Google Shape;1097;p48"/>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48"/>
          <p:cNvGrpSpPr/>
          <p:nvPr/>
        </p:nvGrpSpPr>
        <p:grpSpPr>
          <a:xfrm>
            <a:off x="4531652" y="3629524"/>
            <a:ext cx="423079" cy="419659"/>
            <a:chOff x="-2310650" y="3958175"/>
            <a:chExt cx="293825" cy="291450"/>
          </a:xfrm>
        </p:grpSpPr>
        <p:sp>
          <p:nvSpPr>
            <p:cNvPr id="1108" name="Google Shape;1108;p48"/>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41;p41">
            <a:extLst>
              <a:ext uri="{FF2B5EF4-FFF2-40B4-BE49-F238E27FC236}">
                <a16:creationId xmlns:a16="http://schemas.microsoft.com/office/drawing/2014/main" id="{7E6EDB05-20CF-0248-BC69-A97C7294E172}"/>
              </a:ext>
            </a:extLst>
          </p:cNvPr>
          <p:cNvSpPr txBox="1">
            <a:spLocks/>
          </p:cNvSpPr>
          <p:nvPr/>
        </p:nvSpPr>
        <p:spPr>
          <a:xfrm>
            <a:off x="725906" y="195074"/>
            <a:ext cx="7661183" cy="18196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Chewy"/>
              <a:buNone/>
              <a:defRPr sz="38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fr-CA" sz="3200" dirty="0"/>
              <a:t>6. Les outils en visioconférence</a:t>
            </a:r>
            <a:br>
              <a:rPr lang="fr-CA" sz="3200" dirty="0"/>
            </a:br>
            <a:r>
              <a:rPr lang="fr-CA" sz="3200" dirty="0"/>
              <a:t> à la maternelle</a:t>
            </a:r>
          </a:p>
        </p:txBody>
      </p:sp>
      <p:sp>
        <p:nvSpPr>
          <p:cNvPr id="10" name="ZoneTexte 9">
            <a:extLst>
              <a:ext uri="{FF2B5EF4-FFF2-40B4-BE49-F238E27FC236}">
                <a16:creationId xmlns:a16="http://schemas.microsoft.com/office/drawing/2014/main" id="{B6F5F2DF-D879-A34F-9659-5B7EA631BDB0}"/>
              </a:ext>
            </a:extLst>
          </p:cNvPr>
          <p:cNvSpPr txBox="1"/>
          <p:nvPr/>
        </p:nvSpPr>
        <p:spPr>
          <a:xfrm>
            <a:off x="896112" y="4429087"/>
            <a:ext cx="4058619" cy="215444"/>
          </a:xfrm>
          <a:prstGeom prst="rect">
            <a:avLst/>
          </a:prstGeom>
          <a:noFill/>
        </p:spPr>
        <p:txBody>
          <a:bodyPr wrap="square" rtlCol="0">
            <a:spAutoFit/>
          </a:bodyPr>
          <a:lstStyle/>
          <a:p>
            <a:r>
              <a:rPr lang="fr-CA" sz="800" dirty="0"/>
              <a:t>Source des icônes : </a:t>
            </a:r>
            <a:r>
              <a:rPr lang="fr-CA" sz="800" dirty="0">
                <a:hlinkClick r:id="rId3"/>
              </a:rPr>
              <a:t>https://</a:t>
            </a:r>
            <a:r>
              <a:rPr lang="fr-CA" sz="800" dirty="0" err="1">
                <a:hlinkClick r:id="rId3"/>
              </a:rPr>
              <a:t>icon-icons.com</a:t>
            </a:r>
            <a:r>
              <a:rPr lang="fr-CA" sz="800" dirty="0">
                <a:hlinkClick r:id="rId3"/>
              </a:rPr>
              <a:t>/</a:t>
            </a:r>
            <a:r>
              <a:rPr lang="fr-CA" sz="800" dirty="0" err="1">
                <a:hlinkClick r:id="rId3"/>
              </a:rPr>
              <a:t>fr</a:t>
            </a:r>
            <a:r>
              <a:rPr lang="fr-CA" sz="800" dirty="0">
                <a:hlinkClick r:id="rId3"/>
              </a:rPr>
              <a:t>/</a:t>
            </a:r>
            <a:endParaRPr lang="fr-CA" sz="800" dirty="0"/>
          </a:p>
        </p:txBody>
      </p:sp>
      <p:pic>
        <p:nvPicPr>
          <p:cNvPr id="12" name="Image 11">
            <a:extLst>
              <a:ext uri="{FF2B5EF4-FFF2-40B4-BE49-F238E27FC236}">
                <a16:creationId xmlns:a16="http://schemas.microsoft.com/office/drawing/2014/main" id="{37A348E6-F2EA-EB48-B650-D063BE4BD6E3}"/>
              </a:ext>
            </a:extLst>
          </p:cNvPr>
          <p:cNvPicPr>
            <a:picLocks noChangeAspect="1"/>
          </p:cNvPicPr>
          <p:nvPr/>
        </p:nvPicPr>
        <p:blipFill>
          <a:blip r:embed="rId4"/>
          <a:stretch>
            <a:fillRect/>
          </a:stretch>
        </p:blipFill>
        <p:spPr>
          <a:xfrm>
            <a:off x="1154604" y="1841428"/>
            <a:ext cx="1511788" cy="1511788"/>
          </a:xfrm>
          <a:prstGeom prst="rect">
            <a:avLst/>
          </a:prstGeom>
        </p:spPr>
      </p:pic>
      <p:pic>
        <p:nvPicPr>
          <p:cNvPr id="14" name="Image 13">
            <a:extLst>
              <a:ext uri="{FF2B5EF4-FFF2-40B4-BE49-F238E27FC236}">
                <a16:creationId xmlns:a16="http://schemas.microsoft.com/office/drawing/2014/main" id="{42F979A3-9BCC-EE4D-AD97-0FBA1158CFEB}"/>
              </a:ext>
            </a:extLst>
          </p:cNvPr>
          <p:cNvPicPr>
            <a:picLocks noChangeAspect="1"/>
          </p:cNvPicPr>
          <p:nvPr/>
        </p:nvPicPr>
        <p:blipFill>
          <a:blip r:embed="rId5"/>
          <a:stretch>
            <a:fillRect/>
          </a:stretch>
        </p:blipFill>
        <p:spPr>
          <a:xfrm>
            <a:off x="2181413" y="2934293"/>
            <a:ext cx="1488016" cy="1488016"/>
          </a:xfrm>
          <a:prstGeom prst="rect">
            <a:avLst/>
          </a:prstGeom>
        </p:spPr>
      </p:pic>
      <p:pic>
        <p:nvPicPr>
          <p:cNvPr id="16" name="Image 15">
            <a:extLst>
              <a:ext uri="{FF2B5EF4-FFF2-40B4-BE49-F238E27FC236}">
                <a16:creationId xmlns:a16="http://schemas.microsoft.com/office/drawing/2014/main" id="{FB4473A0-34C5-CB4A-A065-6CBE8E548CBC}"/>
              </a:ext>
            </a:extLst>
          </p:cNvPr>
          <p:cNvPicPr>
            <a:picLocks noChangeAspect="1"/>
          </p:cNvPicPr>
          <p:nvPr/>
        </p:nvPicPr>
        <p:blipFill>
          <a:blip r:embed="rId6"/>
          <a:stretch>
            <a:fillRect/>
          </a:stretch>
        </p:blipFill>
        <p:spPr>
          <a:xfrm>
            <a:off x="4572000" y="3183491"/>
            <a:ext cx="1234617" cy="1234617"/>
          </a:xfrm>
          <a:prstGeom prst="rect">
            <a:avLst/>
          </a:prstGeom>
        </p:spPr>
      </p:pic>
      <p:pic>
        <p:nvPicPr>
          <p:cNvPr id="18" name="Image 17">
            <a:extLst>
              <a:ext uri="{FF2B5EF4-FFF2-40B4-BE49-F238E27FC236}">
                <a16:creationId xmlns:a16="http://schemas.microsoft.com/office/drawing/2014/main" id="{A3ECE2C3-1433-5E4C-89B6-4E156BAA6D68}"/>
              </a:ext>
            </a:extLst>
          </p:cNvPr>
          <p:cNvPicPr>
            <a:picLocks noChangeAspect="1"/>
          </p:cNvPicPr>
          <p:nvPr/>
        </p:nvPicPr>
        <p:blipFill>
          <a:blip r:embed="rId7"/>
          <a:stretch>
            <a:fillRect/>
          </a:stretch>
        </p:blipFill>
        <p:spPr>
          <a:xfrm>
            <a:off x="3795007" y="1846978"/>
            <a:ext cx="1488016" cy="1488016"/>
          </a:xfrm>
          <a:prstGeom prst="rect">
            <a:avLst/>
          </a:prstGeom>
        </p:spPr>
      </p:pic>
      <p:pic>
        <p:nvPicPr>
          <p:cNvPr id="20" name="Image 19">
            <a:extLst>
              <a:ext uri="{FF2B5EF4-FFF2-40B4-BE49-F238E27FC236}">
                <a16:creationId xmlns:a16="http://schemas.microsoft.com/office/drawing/2014/main" id="{30F02412-F8BB-D14D-BA98-51356EE2D587}"/>
              </a:ext>
            </a:extLst>
          </p:cNvPr>
          <p:cNvPicPr>
            <a:picLocks noChangeAspect="1"/>
          </p:cNvPicPr>
          <p:nvPr/>
        </p:nvPicPr>
        <p:blipFill>
          <a:blip r:embed="rId8"/>
          <a:stretch>
            <a:fillRect/>
          </a:stretch>
        </p:blipFill>
        <p:spPr>
          <a:xfrm>
            <a:off x="6185594" y="2122001"/>
            <a:ext cx="1624583" cy="1624583"/>
          </a:xfrm>
          <a:prstGeom prst="rect">
            <a:avLst/>
          </a:prstGeom>
        </p:spPr>
      </p:pic>
      <p:grpSp>
        <p:nvGrpSpPr>
          <p:cNvPr id="11" name="Groupe 10">
            <a:extLst>
              <a:ext uri="{FF2B5EF4-FFF2-40B4-BE49-F238E27FC236}">
                <a16:creationId xmlns:a16="http://schemas.microsoft.com/office/drawing/2014/main" id="{FE5EF6E2-998B-DD4F-A995-B97D08B1D085}"/>
              </a:ext>
            </a:extLst>
          </p:cNvPr>
          <p:cNvGrpSpPr/>
          <p:nvPr/>
        </p:nvGrpSpPr>
        <p:grpSpPr>
          <a:xfrm>
            <a:off x="7245162" y="3328053"/>
            <a:ext cx="1665254" cy="1569894"/>
            <a:chOff x="7245162" y="3328053"/>
            <a:chExt cx="1665254" cy="1569894"/>
          </a:xfrm>
        </p:grpSpPr>
        <p:grpSp>
          <p:nvGrpSpPr>
            <p:cNvPr id="21" name="Groupe 20">
              <a:extLst>
                <a:ext uri="{FF2B5EF4-FFF2-40B4-BE49-F238E27FC236}">
                  <a16:creationId xmlns:a16="http://schemas.microsoft.com/office/drawing/2014/main" id="{0736BF50-1F26-FB4C-A3B6-AFCC3E487A9C}"/>
                </a:ext>
              </a:extLst>
            </p:cNvPr>
            <p:cNvGrpSpPr/>
            <p:nvPr/>
          </p:nvGrpSpPr>
          <p:grpSpPr>
            <a:xfrm>
              <a:off x="7245162" y="3328053"/>
              <a:ext cx="1665254" cy="1569894"/>
              <a:chOff x="7245162" y="3328053"/>
              <a:chExt cx="1665254" cy="1569894"/>
            </a:xfrm>
          </p:grpSpPr>
          <p:grpSp>
            <p:nvGrpSpPr>
              <p:cNvPr id="48" name="Google Shape;1394;p59">
                <a:extLst>
                  <a:ext uri="{FF2B5EF4-FFF2-40B4-BE49-F238E27FC236}">
                    <a16:creationId xmlns:a16="http://schemas.microsoft.com/office/drawing/2014/main" id="{2EFA5EB3-6D4A-F340-ADA8-955CC2B13324}"/>
                  </a:ext>
                </a:extLst>
              </p:cNvPr>
              <p:cNvGrpSpPr/>
              <p:nvPr/>
            </p:nvGrpSpPr>
            <p:grpSpPr>
              <a:xfrm>
                <a:off x="7245162" y="3328053"/>
                <a:ext cx="1665254" cy="1569894"/>
                <a:chOff x="5139675" y="850650"/>
                <a:chExt cx="808100" cy="761825"/>
              </a:xfrm>
            </p:grpSpPr>
            <p:sp>
              <p:nvSpPr>
                <p:cNvPr id="50" name="Google Shape;1395;p59">
                  <a:extLst>
                    <a:ext uri="{FF2B5EF4-FFF2-40B4-BE49-F238E27FC236}">
                      <a16:creationId xmlns:a16="http://schemas.microsoft.com/office/drawing/2014/main" id="{383BE474-49BE-3A4E-AAE3-4B8693105343}"/>
                    </a:ext>
                  </a:extLst>
                </p:cNvPr>
                <p:cNvSpPr/>
                <p:nvPr/>
              </p:nvSpPr>
              <p:spPr>
                <a:xfrm>
                  <a:off x="5139675" y="850650"/>
                  <a:ext cx="808100" cy="761825"/>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6;p59">
                  <a:extLst>
                    <a:ext uri="{FF2B5EF4-FFF2-40B4-BE49-F238E27FC236}">
                      <a16:creationId xmlns:a16="http://schemas.microsoft.com/office/drawing/2014/main" id="{E8638FAA-7071-5C4D-B580-CE79B51D709C}"/>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ZoneTexte 48">
                <a:extLst>
                  <a:ext uri="{FF2B5EF4-FFF2-40B4-BE49-F238E27FC236}">
                    <a16:creationId xmlns:a16="http://schemas.microsoft.com/office/drawing/2014/main" id="{D34DDB6D-FB4E-F146-9817-5014A0A1D7DC}"/>
                  </a:ext>
                </a:extLst>
              </p:cNvPr>
              <p:cNvSpPr txBox="1"/>
              <p:nvPr/>
            </p:nvSpPr>
            <p:spPr>
              <a:xfrm rot="20441492">
                <a:off x="7379691" y="3837193"/>
                <a:ext cx="1144551" cy="430887"/>
              </a:xfrm>
              <a:prstGeom prst="rect">
                <a:avLst/>
              </a:prstGeom>
              <a:noFill/>
            </p:spPr>
            <p:txBody>
              <a:bodyPr wrap="square" rtlCol="0">
                <a:spAutoFit/>
              </a:bodyPr>
              <a:lstStyle/>
              <a:p>
                <a:pPr algn="ctr"/>
                <a:r>
                  <a:rPr lang="fr-CA" sz="1100" dirty="0"/>
                  <a:t>Pas de clavardage!</a:t>
                </a:r>
              </a:p>
            </p:txBody>
          </p:sp>
        </p:grpSp>
        <p:grpSp>
          <p:nvGrpSpPr>
            <p:cNvPr id="9" name="Groupe 8">
              <a:extLst>
                <a:ext uri="{FF2B5EF4-FFF2-40B4-BE49-F238E27FC236}">
                  <a16:creationId xmlns:a16="http://schemas.microsoft.com/office/drawing/2014/main" id="{49B23C81-7FA6-B04F-97B0-4356DA8AC814}"/>
                </a:ext>
              </a:extLst>
            </p:cNvPr>
            <p:cNvGrpSpPr/>
            <p:nvPr/>
          </p:nvGrpSpPr>
          <p:grpSpPr>
            <a:xfrm rot="20197869">
              <a:off x="7888497" y="4216797"/>
              <a:ext cx="506895" cy="424579"/>
              <a:chOff x="7871331" y="4267134"/>
              <a:chExt cx="753113" cy="630813"/>
            </a:xfrm>
          </p:grpSpPr>
          <p:pic>
            <p:nvPicPr>
              <p:cNvPr id="3" name="Image 2">
                <a:extLst>
                  <a:ext uri="{FF2B5EF4-FFF2-40B4-BE49-F238E27FC236}">
                    <a16:creationId xmlns:a16="http://schemas.microsoft.com/office/drawing/2014/main" id="{B8DCCAF1-A7F2-BF43-A5ED-3E96240B8467}"/>
                  </a:ext>
                </a:extLst>
              </p:cNvPr>
              <p:cNvPicPr>
                <a:picLocks noChangeAspect="1"/>
              </p:cNvPicPr>
              <p:nvPr/>
            </p:nvPicPr>
            <p:blipFill>
              <a:blip r:embed="rId9"/>
              <a:stretch>
                <a:fillRect/>
              </a:stretch>
            </p:blipFill>
            <p:spPr>
              <a:xfrm>
                <a:off x="7943088" y="4288347"/>
                <a:ext cx="609600" cy="609600"/>
              </a:xfrm>
              <a:prstGeom prst="rect">
                <a:avLst/>
              </a:prstGeom>
            </p:spPr>
          </p:pic>
          <p:cxnSp>
            <p:nvCxnSpPr>
              <p:cNvPr id="5" name="Connecteur droit 4">
                <a:extLst>
                  <a:ext uri="{FF2B5EF4-FFF2-40B4-BE49-F238E27FC236}">
                    <a16:creationId xmlns:a16="http://schemas.microsoft.com/office/drawing/2014/main" id="{A4B79D8B-4782-5E47-86D7-64CC0A09824C}"/>
                  </a:ext>
                </a:extLst>
              </p:cNvPr>
              <p:cNvCxnSpPr>
                <a:cxnSpLocks/>
              </p:cNvCxnSpPr>
              <p:nvPr/>
            </p:nvCxnSpPr>
            <p:spPr>
              <a:xfrm flipH="1">
                <a:off x="7871331" y="4267134"/>
                <a:ext cx="753113" cy="55521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Google Shape;862;p38"/>
          <p:cNvSpPr txBox="1">
            <a:spLocks noGrp="1"/>
          </p:cNvSpPr>
          <p:nvPr>
            <p:ph type="title"/>
          </p:nvPr>
        </p:nvSpPr>
        <p:spPr>
          <a:xfrm>
            <a:off x="1496519" y="293878"/>
            <a:ext cx="6272924" cy="1988100"/>
          </a:xfrm>
          <a:prstGeom prst="rect">
            <a:avLst/>
          </a:prstGeom>
        </p:spPr>
        <p:txBody>
          <a:bodyPr spcFirstLastPara="1" wrap="square" lIns="91425" tIns="91425" rIns="91425" bIns="91425" anchor="t" anchorCtr="0">
            <a:noAutofit/>
          </a:bodyPr>
          <a:lstStyle/>
          <a:p>
            <a:pPr>
              <a:lnSpc>
                <a:spcPct val="150000"/>
              </a:lnSpc>
            </a:pPr>
            <a:r>
              <a:rPr lang="fr-CA" sz="3200" dirty="0"/>
              <a:t>7. Les règles de vie en visioconférence</a:t>
            </a:r>
          </a:p>
        </p:txBody>
      </p:sp>
      <p:grpSp>
        <p:nvGrpSpPr>
          <p:cNvPr id="874" name="Google Shape;874;p38"/>
          <p:cNvGrpSpPr/>
          <p:nvPr/>
        </p:nvGrpSpPr>
        <p:grpSpPr>
          <a:xfrm>
            <a:off x="6477921" y="2326032"/>
            <a:ext cx="1736980" cy="1785868"/>
            <a:chOff x="6477921" y="2326032"/>
            <a:chExt cx="1736980" cy="1785868"/>
          </a:xfrm>
        </p:grpSpPr>
        <p:grpSp>
          <p:nvGrpSpPr>
            <p:cNvPr id="875" name="Google Shape;875;p38"/>
            <p:cNvGrpSpPr/>
            <p:nvPr/>
          </p:nvGrpSpPr>
          <p:grpSpPr>
            <a:xfrm rot="4205948">
              <a:off x="6105054" y="3003946"/>
              <a:ext cx="1743608" cy="430040"/>
              <a:chOff x="2426100" y="2980993"/>
              <a:chExt cx="1743576" cy="430032"/>
            </a:xfrm>
          </p:grpSpPr>
          <p:sp>
            <p:nvSpPr>
              <p:cNvPr id="876" name="Google Shape;876;p38"/>
              <p:cNvSpPr/>
              <p:nvPr/>
            </p:nvSpPr>
            <p:spPr>
              <a:xfrm>
                <a:off x="4052751" y="2980993"/>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8"/>
            <p:cNvSpPr/>
            <p:nvPr/>
          </p:nvSpPr>
          <p:spPr>
            <a:xfrm rot="4205948">
              <a:off x="8087860" y="27633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Sous-titre 18">
            <a:extLst>
              <a:ext uri="{FF2B5EF4-FFF2-40B4-BE49-F238E27FC236}">
                <a16:creationId xmlns:a16="http://schemas.microsoft.com/office/drawing/2014/main" id="{2C8D5D62-3C45-9748-9FB5-ACCBBF30EDC1}"/>
              </a:ext>
            </a:extLst>
          </p:cNvPr>
          <p:cNvSpPr txBox="1">
            <a:spLocks/>
          </p:cNvSpPr>
          <p:nvPr/>
        </p:nvSpPr>
        <p:spPr>
          <a:xfrm>
            <a:off x="1065958" y="1326051"/>
            <a:ext cx="7022592" cy="252891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dirty="0">
                <a:solidFill>
                  <a:schemeClr val="tx2"/>
                </a:solidFill>
              </a:rPr>
              <a:t>Écrivez vos règles ou insérez l’infographie que vous aimez…  Voir celles disponibles dans la section </a:t>
            </a:r>
            <a:r>
              <a:rPr lang="fr-CA" dirty="0">
                <a:solidFill>
                  <a:schemeClr val="tx2"/>
                </a:solidFill>
                <a:hlinkClick r:id="rId3"/>
              </a:rPr>
              <a:t>Ressources-Netiquette</a:t>
            </a:r>
            <a:r>
              <a:rPr lang="fr-CA" dirty="0">
                <a:solidFill>
                  <a:schemeClr val="tx2"/>
                </a:solidFill>
              </a:rPr>
              <a:t> du site du RÉCIT à l’éducation préscolaire.</a:t>
            </a:r>
          </a:p>
          <a:p>
            <a:pPr algn="ctr"/>
            <a:endParaRPr lang="fr-CA" dirty="0">
              <a:solidFill>
                <a:schemeClr val="tx2"/>
              </a:solidFill>
            </a:endParaRPr>
          </a:p>
          <a:p>
            <a:pPr algn="ctr"/>
            <a:r>
              <a:rPr lang="fr-CA" dirty="0">
                <a:solidFill>
                  <a:schemeClr val="tx2"/>
                </a:solidFill>
              </a:rPr>
              <a:t>Exemple : </a:t>
            </a:r>
          </a:p>
        </p:txBody>
      </p:sp>
      <p:pic>
        <p:nvPicPr>
          <p:cNvPr id="5" name="Image 4">
            <a:hlinkClick r:id="rId4"/>
            <a:extLst>
              <a:ext uri="{FF2B5EF4-FFF2-40B4-BE49-F238E27FC236}">
                <a16:creationId xmlns:a16="http://schemas.microsoft.com/office/drawing/2014/main" id="{9B217EC4-DD9E-5B4A-A6D8-D57E75E6EB82}"/>
              </a:ext>
            </a:extLst>
          </p:cNvPr>
          <p:cNvPicPr>
            <a:picLocks noChangeAspect="1"/>
          </p:cNvPicPr>
          <p:nvPr/>
        </p:nvPicPr>
        <p:blipFill>
          <a:blip r:embed="rId5"/>
          <a:stretch>
            <a:fillRect/>
          </a:stretch>
        </p:blipFill>
        <p:spPr>
          <a:xfrm>
            <a:off x="3563849" y="2355342"/>
            <a:ext cx="1690624" cy="2254165"/>
          </a:xfrm>
          <a:prstGeom prst="rect">
            <a:avLst/>
          </a:prstGeom>
        </p:spPr>
      </p:pic>
      <p:grpSp>
        <p:nvGrpSpPr>
          <p:cNvPr id="25" name="Google Shape;863;p38">
            <a:extLst>
              <a:ext uri="{FF2B5EF4-FFF2-40B4-BE49-F238E27FC236}">
                <a16:creationId xmlns:a16="http://schemas.microsoft.com/office/drawing/2014/main" id="{85409C54-F953-2744-840A-F6E674625181}"/>
              </a:ext>
            </a:extLst>
          </p:cNvPr>
          <p:cNvGrpSpPr/>
          <p:nvPr/>
        </p:nvGrpSpPr>
        <p:grpSpPr>
          <a:xfrm rot="349888">
            <a:off x="7821390" y="3126378"/>
            <a:ext cx="1124972" cy="2008899"/>
            <a:chOff x="3897925" y="913600"/>
            <a:chExt cx="1125000" cy="2008950"/>
          </a:xfrm>
        </p:grpSpPr>
        <p:sp>
          <p:nvSpPr>
            <p:cNvPr id="26" name="Google Shape;864;p38">
              <a:extLst>
                <a:ext uri="{FF2B5EF4-FFF2-40B4-BE49-F238E27FC236}">
                  <a16:creationId xmlns:a16="http://schemas.microsoft.com/office/drawing/2014/main" id="{32BFFDD0-B5D7-AE4E-A846-DFABC9D276A7}"/>
                </a:ext>
              </a:extLst>
            </p:cNvPr>
            <p:cNvSpPr/>
            <p:nvPr/>
          </p:nvSpPr>
          <p:spPr>
            <a:xfrm>
              <a:off x="3897925" y="913600"/>
              <a:ext cx="1125000" cy="2008950"/>
            </a:xfrm>
            <a:custGeom>
              <a:avLst/>
              <a:gdLst/>
              <a:ahLst/>
              <a:cxnLst/>
              <a:rect l="l" t="t" r="r" b="b"/>
              <a:pathLst>
                <a:path w="45000" h="80358" extrusionOk="0">
                  <a:moveTo>
                    <a:pt x="12743" y="27387"/>
                  </a:moveTo>
                  <a:cubicBezTo>
                    <a:pt x="12877" y="27520"/>
                    <a:pt x="13077" y="27787"/>
                    <a:pt x="13177" y="28054"/>
                  </a:cubicBezTo>
                  <a:cubicBezTo>
                    <a:pt x="13244" y="28154"/>
                    <a:pt x="13277" y="28221"/>
                    <a:pt x="13344" y="28321"/>
                  </a:cubicBezTo>
                  <a:lnTo>
                    <a:pt x="13411" y="28387"/>
                  </a:lnTo>
                  <a:cubicBezTo>
                    <a:pt x="13444" y="28487"/>
                    <a:pt x="13544" y="28554"/>
                    <a:pt x="13577" y="28654"/>
                  </a:cubicBezTo>
                  <a:lnTo>
                    <a:pt x="13677" y="28821"/>
                  </a:lnTo>
                  <a:cubicBezTo>
                    <a:pt x="13878" y="29121"/>
                    <a:pt x="14078" y="29388"/>
                    <a:pt x="14244" y="29655"/>
                  </a:cubicBezTo>
                  <a:cubicBezTo>
                    <a:pt x="14545" y="30055"/>
                    <a:pt x="14878" y="30422"/>
                    <a:pt x="15178" y="30789"/>
                  </a:cubicBezTo>
                  <a:cubicBezTo>
                    <a:pt x="15245" y="30889"/>
                    <a:pt x="15379" y="30989"/>
                    <a:pt x="15445" y="31123"/>
                  </a:cubicBezTo>
                  <a:cubicBezTo>
                    <a:pt x="15846" y="31556"/>
                    <a:pt x="16279" y="32123"/>
                    <a:pt x="16746" y="32690"/>
                  </a:cubicBezTo>
                  <a:cubicBezTo>
                    <a:pt x="16846" y="32857"/>
                    <a:pt x="16946" y="32991"/>
                    <a:pt x="17080" y="33157"/>
                  </a:cubicBezTo>
                  <a:cubicBezTo>
                    <a:pt x="17380" y="33524"/>
                    <a:pt x="17680" y="33958"/>
                    <a:pt x="18014" y="34325"/>
                  </a:cubicBezTo>
                  <a:cubicBezTo>
                    <a:pt x="18114" y="34492"/>
                    <a:pt x="18247" y="34625"/>
                    <a:pt x="18381" y="34792"/>
                  </a:cubicBezTo>
                  <a:cubicBezTo>
                    <a:pt x="18681" y="35125"/>
                    <a:pt x="19015" y="35492"/>
                    <a:pt x="19281" y="35859"/>
                  </a:cubicBezTo>
                  <a:cubicBezTo>
                    <a:pt x="19748" y="36393"/>
                    <a:pt x="20182" y="37027"/>
                    <a:pt x="20549" y="37527"/>
                  </a:cubicBezTo>
                  <a:cubicBezTo>
                    <a:pt x="20782" y="37861"/>
                    <a:pt x="21049" y="38194"/>
                    <a:pt x="21249" y="38528"/>
                  </a:cubicBezTo>
                  <a:cubicBezTo>
                    <a:pt x="21383" y="38695"/>
                    <a:pt x="21550" y="38895"/>
                    <a:pt x="21683" y="39128"/>
                  </a:cubicBezTo>
                  <a:cubicBezTo>
                    <a:pt x="22083" y="39662"/>
                    <a:pt x="22450" y="40196"/>
                    <a:pt x="22851" y="40696"/>
                  </a:cubicBezTo>
                  <a:cubicBezTo>
                    <a:pt x="22884" y="40796"/>
                    <a:pt x="22951" y="40863"/>
                    <a:pt x="23017" y="40963"/>
                  </a:cubicBezTo>
                  <a:cubicBezTo>
                    <a:pt x="23117" y="41163"/>
                    <a:pt x="23284" y="41330"/>
                    <a:pt x="23418" y="41530"/>
                  </a:cubicBezTo>
                  <a:cubicBezTo>
                    <a:pt x="23518" y="41630"/>
                    <a:pt x="23551" y="41697"/>
                    <a:pt x="23618" y="41797"/>
                  </a:cubicBezTo>
                  <a:cubicBezTo>
                    <a:pt x="23751" y="41997"/>
                    <a:pt x="23918" y="42164"/>
                    <a:pt x="24051" y="42364"/>
                  </a:cubicBezTo>
                  <a:cubicBezTo>
                    <a:pt x="24385" y="42898"/>
                    <a:pt x="24752" y="43498"/>
                    <a:pt x="25119" y="44065"/>
                  </a:cubicBezTo>
                  <a:lnTo>
                    <a:pt x="25186" y="44132"/>
                  </a:lnTo>
                  <a:cubicBezTo>
                    <a:pt x="25352" y="44399"/>
                    <a:pt x="25519" y="44699"/>
                    <a:pt x="25719" y="44999"/>
                  </a:cubicBezTo>
                  <a:cubicBezTo>
                    <a:pt x="25886" y="45233"/>
                    <a:pt x="26086" y="45533"/>
                    <a:pt x="26353" y="45867"/>
                  </a:cubicBezTo>
                  <a:cubicBezTo>
                    <a:pt x="26386" y="45900"/>
                    <a:pt x="26420" y="46000"/>
                    <a:pt x="26453" y="46033"/>
                  </a:cubicBezTo>
                  <a:lnTo>
                    <a:pt x="26853" y="46534"/>
                  </a:lnTo>
                  <a:cubicBezTo>
                    <a:pt x="26954" y="46700"/>
                    <a:pt x="27087" y="46867"/>
                    <a:pt x="27187" y="47034"/>
                  </a:cubicBezTo>
                  <a:lnTo>
                    <a:pt x="27120" y="47034"/>
                  </a:lnTo>
                  <a:lnTo>
                    <a:pt x="26887" y="47167"/>
                  </a:lnTo>
                  <a:cubicBezTo>
                    <a:pt x="26620" y="47301"/>
                    <a:pt x="26420" y="47401"/>
                    <a:pt x="26186" y="47534"/>
                  </a:cubicBezTo>
                  <a:cubicBezTo>
                    <a:pt x="25686" y="47801"/>
                    <a:pt x="25252" y="48035"/>
                    <a:pt x="24785" y="48335"/>
                  </a:cubicBezTo>
                  <a:lnTo>
                    <a:pt x="24619" y="48402"/>
                  </a:lnTo>
                  <a:cubicBezTo>
                    <a:pt x="24118" y="48735"/>
                    <a:pt x="23618" y="49035"/>
                    <a:pt x="23117" y="49336"/>
                  </a:cubicBezTo>
                  <a:cubicBezTo>
                    <a:pt x="22717" y="49536"/>
                    <a:pt x="22284" y="49803"/>
                    <a:pt x="21883" y="50003"/>
                  </a:cubicBezTo>
                  <a:lnTo>
                    <a:pt x="21750" y="50036"/>
                  </a:lnTo>
                  <a:cubicBezTo>
                    <a:pt x="21583" y="50103"/>
                    <a:pt x="21450" y="50203"/>
                    <a:pt x="21283" y="50270"/>
                  </a:cubicBezTo>
                  <a:cubicBezTo>
                    <a:pt x="20749" y="50537"/>
                    <a:pt x="20215" y="50837"/>
                    <a:pt x="19682" y="51104"/>
                  </a:cubicBezTo>
                  <a:cubicBezTo>
                    <a:pt x="19048" y="51504"/>
                    <a:pt x="18247" y="51904"/>
                    <a:pt x="17447" y="52338"/>
                  </a:cubicBezTo>
                  <a:cubicBezTo>
                    <a:pt x="17180" y="52505"/>
                    <a:pt x="16846" y="52605"/>
                    <a:pt x="16546" y="52771"/>
                  </a:cubicBezTo>
                  <a:cubicBezTo>
                    <a:pt x="15679" y="53238"/>
                    <a:pt x="14745" y="53705"/>
                    <a:pt x="13878" y="54239"/>
                  </a:cubicBezTo>
                  <a:cubicBezTo>
                    <a:pt x="13544" y="54439"/>
                    <a:pt x="13244" y="54673"/>
                    <a:pt x="12944" y="54840"/>
                  </a:cubicBezTo>
                  <a:cubicBezTo>
                    <a:pt x="12677" y="55006"/>
                    <a:pt x="12343" y="55207"/>
                    <a:pt x="12043" y="55373"/>
                  </a:cubicBezTo>
                  <a:cubicBezTo>
                    <a:pt x="11442" y="55707"/>
                    <a:pt x="10909" y="56007"/>
                    <a:pt x="10375" y="56307"/>
                  </a:cubicBezTo>
                  <a:cubicBezTo>
                    <a:pt x="10075" y="56407"/>
                    <a:pt x="9741" y="56574"/>
                    <a:pt x="9441" y="56741"/>
                  </a:cubicBezTo>
                  <a:cubicBezTo>
                    <a:pt x="9241" y="56874"/>
                    <a:pt x="9007" y="56941"/>
                    <a:pt x="8741" y="57041"/>
                  </a:cubicBezTo>
                  <a:lnTo>
                    <a:pt x="8741" y="56941"/>
                  </a:lnTo>
                  <a:cubicBezTo>
                    <a:pt x="8774" y="56841"/>
                    <a:pt x="8774" y="56674"/>
                    <a:pt x="8774" y="56541"/>
                  </a:cubicBezTo>
                  <a:lnTo>
                    <a:pt x="8774" y="56307"/>
                  </a:lnTo>
                  <a:cubicBezTo>
                    <a:pt x="8774" y="56040"/>
                    <a:pt x="8841" y="55840"/>
                    <a:pt x="8841" y="55573"/>
                  </a:cubicBezTo>
                  <a:cubicBezTo>
                    <a:pt x="8874" y="54873"/>
                    <a:pt x="8907" y="54206"/>
                    <a:pt x="9007" y="53572"/>
                  </a:cubicBezTo>
                  <a:cubicBezTo>
                    <a:pt x="9007" y="53439"/>
                    <a:pt x="9041" y="53372"/>
                    <a:pt x="9041" y="53238"/>
                  </a:cubicBezTo>
                  <a:cubicBezTo>
                    <a:pt x="9041" y="53005"/>
                    <a:pt x="9074" y="52771"/>
                    <a:pt x="9107" y="52571"/>
                  </a:cubicBezTo>
                  <a:lnTo>
                    <a:pt x="9107" y="52538"/>
                  </a:lnTo>
                  <a:cubicBezTo>
                    <a:pt x="9107" y="52338"/>
                    <a:pt x="9174" y="52071"/>
                    <a:pt x="9208" y="51871"/>
                  </a:cubicBezTo>
                  <a:cubicBezTo>
                    <a:pt x="9241" y="51837"/>
                    <a:pt x="9241" y="51737"/>
                    <a:pt x="9241" y="51671"/>
                  </a:cubicBezTo>
                  <a:cubicBezTo>
                    <a:pt x="9274" y="51404"/>
                    <a:pt x="9274" y="51204"/>
                    <a:pt x="9341" y="51004"/>
                  </a:cubicBezTo>
                  <a:cubicBezTo>
                    <a:pt x="9374" y="50570"/>
                    <a:pt x="9441" y="50136"/>
                    <a:pt x="9508" y="49703"/>
                  </a:cubicBezTo>
                  <a:cubicBezTo>
                    <a:pt x="9508" y="49502"/>
                    <a:pt x="9541" y="49236"/>
                    <a:pt x="9574" y="49002"/>
                  </a:cubicBezTo>
                  <a:cubicBezTo>
                    <a:pt x="9675" y="48502"/>
                    <a:pt x="9708" y="48001"/>
                    <a:pt x="9775" y="47501"/>
                  </a:cubicBezTo>
                  <a:cubicBezTo>
                    <a:pt x="9841" y="47167"/>
                    <a:pt x="9908" y="46801"/>
                    <a:pt x="9941" y="46400"/>
                  </a:cubicBezTo>
                  <a:cubicBezTo>
                    <a:pt x="10008" y="46200"/>
                    <a:pt x="10041" y="45967"/>
                    <a:pt x="10075" y="45733"/>
                  </a:cubicBezTo>
                  <a:cubicBezTo>
                    <a:pt x="10275" y="44632"/>
                    <a:pt x="10408" y="43498"/>
                    <a:pt x="10575" y="42397"/>
                  </a:cubicBezTo>
                  <a:lnTo>
                    <a:pt x="10709" y="41397"/>
                  </a:lnTo>
                  <a:lnTo>
                    <a:pt x="10942" y="39662"/>
                  </a:lnTo>
                  <a:cubicBezTo>
                    <a:pt x="11042" y="38962"/>
                    <a:pt x="11176" y="38294"/>
                    <a:pt x="11242" y="37561"/>
                  </a:cubicBezTo>
                  <a:lnTo>
                    <a:pt x="11276" y="37227"/>
                  </a:lnTo>
                  <a:cubicBezTo>
                    <a:pt x="11509" y="35959"/>
                    <a:pt x="11676" y="34558"/>
                    <a:pt x="11876" y="33224"/>
                  </a:cubicBezTo>
                  <a:cubicBezTo>
                    <a:pt x="11909" y="33024"/>
                    <a:pt x="11943" y="32790"/>
                    <a:pt x="12010" y="32557"/>
                  </a:cubicBezTo>
                  <a:lnTo>
                    <a:pt x="12110" y="31690"/>
                  </a:lnTo>
                  <a:cubicBezTo>
                    <a:pt x="12176" y="31523"/>
                    <a:pt x="12176" y="31323"/>
                    <a:pt x="12210" y="31156"/>
                  </a:cubicBezTo>
                  <a:cubicBezTo>
                    <a:pt x="12243" y="30822"/>
                    <a:pt x="12276" y="30522"/>
                    <a:pt x="12343" y="30189"/>
                  </a:cubicBezTo>
                  <a:lnTo>
                    <a:pt x="12343" y="30022"/>
                  </a:lnTo>
                  <a:cubicBezTo>
                    <a:pt x="12376" y="29855"/>
                    <a:pt x="12376" y="29655"/>
                    <a:pt x="12410" y="29488"/>
                  </a:cubicBezTo>
                  <a:cubicBezTo>
                    <a:pt x="12443" y="29288"/>
                    <a:pt x="12443" y="29054"/>
                    <a:pt x="12510" y="28854"/>
                  </a:cubicBezTo>
                  <a:cubicBezTo>
                    <a:pt x="12543" y="28688"/>
                    <a:pt x="12543" y="28487"/>
                    <a:pt x="12577" y="28321"/>
                  </a:cubicBezTo>
                  <a:lnTo>
                    <a:pt x="12677" y="27854"/>
                  </a:lnTo>
                  <a:lnTo>
                    <a:pt x="12743" y="27387"/>
                  </a:lnTo>
                  <a:close/>
                  <a:moveTo>
                    <a:pt x="7640" y="0"/>
                  </a:moveTo>
                  <a:cubicBezTo>
                    <a:pt x="7473" y="0"/>
                    <a:pt x="7306" y="0"/>
                    <a:pt x="7306" y="134"/>
                  </a:cubicBezTo>
                  <a:cubicBezTo>
                    <a:pt x="7039" y="167"/>
                    <a:pt x="6806" y="367"/>
                    <a:pt x="6706" y="634"/>
                  </a:cubicBezTo>
                  <a:cubicBezTo>
                    <a:pt x="6639" y="801"/>
                    <a:pt x="6572" y="1001"/>
                    <a:pt x="6539" y="1168"/>
                  </a:cubicBezTo>
                  <a:lnTo>
                    <a:pt x="6539" y="1301"/>
                  </a:lnTo>
                  <a:lnTo>
                    <a:pt x="6539" y="1401"/>
                  </a:lnTo>
                  <a:lnTo>
                    <a:pt x="6539" y="1468"/>
                  </a:lnTo>
                  <a:cubicBezTo>
                    <a:pt x="6539" y="1568"/>
                    <a:pt x="6506" y="1735"/>
                    <a:pt x="6506" y="1902"/>
                  </a:cubicBezTo>
                  <a:lnTo>
                    <a:pt x="6506" y="2035"/>
                  </a:lnTo>
                  <a:cubicBezTo>
                    <a:pt x="6506" y="2402"/>
                    <a:pt x="6472" y="2836"/>
                    <a:pt x="6406" y="3203"/>
                  </a:cubicBezTo>
                  <a:cubicBezTo>
                    <a:pt x="6406" y="3469"/>
                    <a:pt x="6372" y="3670"/>
                    <a:pt x="6372" y="3903"/>
                  </a:cubicBezTo>
                  <a:cubicBezTo>
                    <a:pt x="6339" y="4470"/>
                    <a:pt x="6305" y="4971"/>
                    <a:pt x="6239" y="5504"/>
                  </a:cubicBezTo>
                  <a:cubicBezTo>
                    <a:pt x="6172" y="6305"/>
                    <a:pt x="6072" y="7039"/>
                    <a:pt x="6005" y="7839"/>
                  </a:cubicBezTo>
                  <a:cubicBezTo>
                    <a:pt x="5905" y="8707"/>
                    <a:pt x="5805" y="9574"/>
                    <a:pt x="5705" y="10475"/>
                  </a:cubicBezTo>
                  <a:lnTo>
                    <a:pt x="5538" y="11909"/>
                  </a:lnTo>
                  <a:cubicBezTo>
                    <a:pt x="5238" y="14678"/>
                    <a:pt x="4971" y="17480"/>
                    <a:pt x="4738" y="20248"/>
                  </a:cubicBezTo>
                  <a:cubicBezTo>
                    <a:pt x="4704" y="20682"/>
                    <a:pt x="4704" y="21049"/>
                    <a:pt x="4671" y="21416"/>
                  </a:cubicBezTo>
                  <a:cubicBezTo>
                    <a:pt x="4571" y="22717"/>
                    <a:pt x="4471" y="24051"/>
                    <a:pt x="4337" y="25352"/>
                  </a:cubicBezTo>
                  <a:lnTo>
                    <a:pt x="4237" y="26319"/>
                  </a:lnTo>
                  <a:cubicBezTo>
                    <a:pt x="4171" y="26986"/>
                    <a:pt x="4137" y="27653"/>
                    <a:pt x="4037" y="28321"/>
                  </a:cubicBezTo>
                  <a:cubicBezTo>
                    <a:pt x="4004" y="28854"/>
                    <a:pt x="3970" y="29421"/>
                    <a:pt x="3870" y="29988"/>
                  </a:cubicBezTo>
                  <a:cubicBezTo>
                    <a:pt x="3870" y="30255"/>
                    <a:pt x="3837" y="30556"/>
                    <a:pt x="3804" y="30856"/>
                  </a:cubicBezTo>
                  <a:cubicBezTo>
                    <a:pt x="3637" y="32157"/>
                    <a:pt x="3503" y="33424"/>
                    <a:pt x="3370" y="34725"/>
                  </a:cubicBezTo>
                  <a:lnTo>
                    <a:pt x="3237" y="35759"/>
                  </a:lnTo>
                  <a:cubicBezTo>
                    <a:pt x="3170" y="36360"/>
                    <a:pt x="3137" y="36927"/>
                    <a:pt x="3070" y="37494"/>
                  </a:cubicBezTo>
                  <a:cubicBezTo>
                    <a:pt x="3036" y="37761"/>
                    <a:pt x="3036" y="38028"/>
                    <a:pt x="3003" y="38328"/>
                  </a:cubicBezTo>
                  <a:cubicBezTo>
                    <a:pt x="2903" y="38895"/>
                    <a:pt x="2870" y="39562"/>
                    <a:pt x="2836" y="40229"/>
                  </a:cubicBezTo>
                  <a:cubicBezTo>
                    <a:pt x="2703" y="42364"/>
                    <a:pt x="2536" y="44532"/>
                    <a:pt x="2403" y="46667"/>
                  </a:cubicBezTo>
                  <a:cubicBezTo>
                    <a:pt x="2336" y="47368"/>
                    <a:pt x="2236" y="48101"/>
                    <a:pt x="2169" y="48869"/>
                  </a:cubicBezTo>
                  <a:cubicBezTo>
                    <a:pt x="2136" y="49269"/>
                    <a:pt x="2136" y="49669"/>
                    <a:pt x="2069" y="50036"/>
                  </a:cubicBezTo>
                  <a:lnTo>
                    <a:pt x="1969" y="51304"/>
                  </a:lnTo>
                  <a:cubicBezTo>
                    <a:pt x="1869" y="52071"/>
                    <a:pt x="1836" y="52872"/>
                    <a:pt x="1802" y="53672"/>
                  </a:cubicBezTo>
                  <a:cubicBezTo>
                    <a:pt x="1736" y="54506"/>
                    <a:pt x="1669" y="55273"/>
                    <a:pt x="1635" y="56107"/>
                  </a:cubicBezTo>
                  <a:cubicBezTo>
                    <a:pt x="1569" y="56908"/>
                    <a:pt x="1502" y="57675"/>
                    <a:pt x="1469" y="58442"/>
                  </a:cubicBezTo>
                  <a:cubicBezTo>
                    <a:pt x="1402" y="58842"/>
                    <a:pt x="1402" y="59243"/>
                    <a:pt x="1369" y="59676"/>
                  </a:cubicBezTo>
                  <a:cubicBezTo>
                    <a:pt x="1335" y="60043"/>
                    <a:pt x="1335" y="60410"/>
                    <a:pt x="1302" y="60777"/>
                  </a:cubicBezTo>
                  <a:cubicBezTo>
                    <a:pt x="1302" y="61177"/>
                    <a:pt x="1302" y="61578"/>
                    <a:pt x="1235" y="61945"/>
                  </a:cubicBezTo>
                  <a:cubicBezTo>
                    <a:pt x="1202" y="62345"/>
                    <a:pt x="1168" y="62679"/>
                    <a:pt x="1168" y="63045"/>
                  </a:cubicBezTo>
                  <a:cubicBezTo>
                    <a:pt x="1135" y="63846"/>
                    <a:pt x="1068" y="64580"/>
                    <a:pt x="1035" y="65380"/>
                  </a:cubicBezTo>
                  <a:cubicBezTo>
                    <a:pt x="1002" y="65747"/>
                    <a:pt x="1002" y="66181"/>
                    <a:pt x="968" y="66548"/>
                  </a:cubicBezTo>
                  <a:cubicBezTo>
                    <a:pt x="968" y="66915"/>
                    <a:pt x="902" y="67248"/>
                    <a:pt x="868" y="67615"/>
                  </a:cubicBezTo>
                  <a:cubicBezTo>
                    <a:pt x="835" y="68416"/>
                    <a:pt x="802" y="69183"/>
                    <a:pt x="701" y="69950"/>
                  </a:cubicBezTo>
                  <a:cubicBezTo>
                    <a:pt x="668" y="70417"/>
                    <a:pt x="635" y="70851"/>
                    <a:pt x="568" y="71285"/>
                  </a:cubicBezTo>
                  <a:cubicBezTo>
                    <a:pt x="535" y="71752"/>
                    <a:pt x="535" y="72185"/>
                    <a:pt x="501" y="72619"/>
                  </a:cubicBezTo>
                  <a:cubicBezTo>
                    <a:pt x="401" y="73520"/>
                    <a:pt x="401" y="74387"/>
                    <a:pt x="368" y="75254"/>
                  </a:cubicBezTo>
                  <a:cubicBezTo>
                    <a:pt x="335" y="75621"/>
                    <a:pt x="335" y="75955"/>
                    <a:pt x="301" y="76355"/>
                  </a:cubicBezTo>
                  <a:cubicBezTo>
                    <a:pt x="234" y="76755"/>
                    <a:pt x="234" y="77189"/>
                    <a:pt x="201" y="77589"/>
                  </a:cubicBezTo>
                  <a:cubicBezTo>
                    <a:pt x="168" y="77723"/>
                    <a:pt x="168" y="77856"/>
                    <a:pt x="168" y="77956"/>
                  </a:cubicBezTo>
                  <a:cubicBezTo>
                    <a:pt x="168" y="78090"/>
                    <a:pt x="134" y="78190"/>
                    <a:pt x="134" y="78290"/>
                  </a:cubicBezTo>
                  <a:lnTo>
                    <a:pt x="1" y="79057"/>
                  </a:lnTo>
                  <a:lnTo>
                    <a:pt x="1" y="79457"/>
                  </a:lnTo>
                  <a:cubicBezTo>
                    <a:pt x="1" y="79691"/>
                    <a:pt x="34" y="79924"/>
                    <a:pt x="234" y="80091"/>
                  </a:cubicBezTo>
                  <a:cubicBezTo>
                    <a:pt x="401" y="80224"/>
                    <a:pt x="568" y="80258"/>
                    <a:pt x="735" y="80291"/>
                  </a:cubicBezTo>
                  <a:cubicBezTo>
                    <a:pt x="868" y="80358"/>
                    <a:pt x="968" y="80358"/>
                    <a:pt x="1035" y="80358"/>
                  </a:cubicBezTo>
                  <a:lnTo>
                    <a:pt x="1202" y="80358"/>
                  </a:lnTo>
                  <a:cubicBezTo>
                    <a:pt x="1302" y="80358"/>
                    <a:pt x="1369" y="80291"/>
                    <a:pt x="1469" y="80291"/>
                  </a:cubicBezTo>
                  <a:cubicBezTo>
                    <a:pt x="1635" y="80258"/>
                    <a:pt x="1736" y="80224"/>
                    <a:pt x="1869" y="80158"/>
                  </a:cubicBezTo>
                  <a:cubicBezTo>
                    <a:pt x="2002" y="80058"/>
                    <a:pt x="2136" y="80024"/>
                    <a:pt x="2236" y="79924"/>
                  </a:cubicBezTo>
                  <a:cubicBezTo>
                    <a:pt x="2636" y="79691"/>
                    <a:pt x="3036" y="79524"/>
                    <a:pt x="3403" y="79324"/>
                  </a:cubicBezTo>
                  <a:cubicBezTo>
                    <a:pt x="3837" y="79090"/>
                    <a:pt x="4204" y="78890"/>
                    <a:pt x="4638" y="78657"/>
                  </a:cubicBezTo>
                  <a:cubicBezTo>
                    <a:pt x="5005" y="78423"/>
                    <a:pt x="5338" y="78223"/>
                    <a:pt x="5705" y="78056"/>
                  </a:cubicBezTo>
                  <a:cubicBezTo>
                    <a:pt x="5872" y="77990"/>
                    <a:pt x="6072" y="77856"/>
                    <a:pt x="6239" y="77756"/>
                  </a:cubicBezTo>
                  <a:cubicBezTo>
                    <a:pt x="6406" y="77689"/>
                    <a:pt x="6639" y="77556"/>
                    <a:pt x="6806" y="77489"/>
                  </a:cubicBezTo>
                  <a:cubicBezTo>
                    <a:pt x="7206" y="77222"/>
                    <a:pt x="7640" y="77022"/>
                    <a:pt x="8040" y="76755"/>
                  </a:cubicBezTo>
                  <a:cubicBezTo>
                    <a:pt x="8374" y="76555"/>
                    <a:pt x="8741" y="76322"/>
                    <a:pt x="9074" y="76088"/>
                  </a:cubicBezTo>
                  <a:cubicBezTo>
                    <a:pt x="9408" y="75888"/>
                    <a:pt x="9808" y="75654"/>
                    <a:pt x="10142" y="75421"/>
                  </a:cubicBezTo>
                  <a:cubicBezTo>
                    <a:pt x="10308" y="75354"/>
                    <a:pt x="10475" y="75221"/>
                    <a:pt x="10642" y="75087"/>
                  </a:cubicBezTo>
                  <a:lnTo>
                    <a:pt x="11142" y="74720"/>
                  </a:lnTo>
                  <a:cubicBezTo>
                    <a:pt x="11476" y="74487"/>
                    <a:pt x="11843" y="74220"/>
                    <a:pt x="12176" y="74020"/>
                  </a:cubicBezTo>
                  <a:cubicBezTo>
                    <a:pt x="12510" y="73753"/>
                    <a:pt x="12877" y="73553"/>
                    <a:pt x="13210" y="73319"/>
                  </a:cubicBezTo>
                  <a:cubicBezTo>
                    <a:pt x="13577" y="73053"/>
                    <a:pt x="13911" y="72819"/>
                    <a:pt x="14244" y="72552"/>
                  </a:cubicBezTo>
                  <a:cubicBezTo>
                    <a:pt x="14578" y="72319"/>
                    <a:pt x="14978" y="72085"/>
                    <a:pt x="15312" y="71852"/>
                  </a:cubicBezTo>
                  <a:cubicBezTo>
                    <a:pt x="15512" y="71718"/>
                    <a:pt x="15679" y="71585"/>
                    <a:pt x="15879" y="71485"/>
                  </a:cubicBezTo>
                  <a:lnTo>
                    <a:pt x="16379" y="71085"/>
                  </a:lnTo>
                  <a:cubicBezTo>
                    <a:pt x="16680" y="70851"/>
                    <a:pt x="17013" y="70584"/>
                    <a:pt x="17347" y="70351"/>
                  </a:cubicBezTo>
                  <a:cubicBezTo>
                    <a:pt x="18014" y="69850"/>
                    <a:pt x="18714" y="69383"/>
                    <a:pt x="19415" y="68883"/>
                  </a:cubicBezTo>
                  <a:cubicBezTo>
                    <a:pt x="19815" y="68649"/>
                    <a:pt x="20149" y="68349"/>
                    <a:pt x="20516" y="68082"/>
                  </a:cubicBezTo>
                  <a:cubicBezTo>
                    <a:pt x="20883" y="67816"/>
                    <a:pt x="21216" y="67549"/>
                    <a:pt x="21583" y="67315"/>
                  </a:cubicBezTo>
                  <a:cubicBezTo>
                    <a:pt x="21917" y="67048"/>
                    <a:pt x="22250" y="66848"/>
                    <a:pt x="22584" y="66581"/>
                  </a:cubicBezTo>
                  <a:cubicBezTo>
                    <a:pt x="22984" y="66348"/>
                    <a:pt x="23318" y="66081"/>
                    <a:pt x="23685" y="65847"/>
                  </a:cubicBezTo>
                  <a:cubicBezTo>
                    <a:pt x="24418" y="65347"/>
                    <a:pt x="25152" y="64847"/>
                    <a:pt x="25853" y="64346"/>
                  </a:cubicBezTo>
                  <a:lnTo>
                    <a:pt x="26853" y="63579"/>
                  </a:lnTo>
                  <a:lnTo>
                    <a:pt x="27854" y="62845"/>
                  </a:lnTo>
                  <a:cubicBezTo>
                    <a:pt x="28588" y="62312"/>
                    <a:pt x="29322" y="61745"/>
                    <a:pt x="30022" y="61211"/>
                  </a:cubicBezTo>
                  <a:cubicBezTo>
                    <a:pt x="30356" y="60911"/>
                    <a:pt x="30690" y="60677"/>
                    <a:pt x="31023" y="60410"/>
                  </a:cubicBezTo>
                  <a:cubicBezTo>
                    <a:pt x="31357" y="60110"/>
                    <a:pt x="31657" y="59877"/>
                    <a:pt x="31990" y="59643"/>
                  </a:cubicBezTo>
                  <a:cubicBezTo>
                    <a:pt x="32324" y="59376"/>
                    <a:pt x="32691" y="59076"/>
                    <a:pt x="33025" y="58809"/>
                  </a:cubicBezTo>
                  <a:cubicBezTo>
                    <a:pt x="33358" y="58509"/>
                    <a:pt x="33692" y="58242"/>
                    <a:pt x="34025" y="57975"/>
                  </a:cubicBezTo>
                  <a:cubicBezTo>
                    <a:pt x="34692" y="57375"/>
                    <a:pt x="35360" y="56841"/>
                    <a:pt x="36027" y="56241"/>
                  </a:cubicBezTo>
                  <a:cubicBezTo>
                    <a:pt x="36360" y="55974"/>
                    <a:pt x="36660" y="55674"/>
                    <a:pt x="36994" y="55407"/>
                  </a:cubicBezTo>
                  <a:cubicBezTo>
                    <a:pt x="37328" y="55106"/>
                    <a:pt x="37594" y="54873"/>
                    <a:pt x="37928" y="54639"/>
                  </a:cubicBezTo>
                  <a:cubicBezTo>
                    <a:pt x="38328" y="54339"/>
                    <a:pt x="38662" y="54039"/>
                    <a:pt x="38995" y="53806"/>
                  </a:cubicBezTo>
                  <a:cubicBezTo>
                    <a:pt x="39329" y="53539"/>
                    <a:pt x="39663" y="53272"/>
                    <a:pt x="39996" y="53005"/>
                  </a:cubicBezTo>
                  <a:cubicBezTo>
                    <a:pt x="40363" y="52705"/>
                    <a:pt x="40697" y="52405"/>
                    <a:pt x="41064" y="52138"/>
                  </a:cubicBezTo>
                  <a:cubicBezTo>
                    <a:pt x="41364" y="51904"/>
                    <a:pt x="41697" y="51671"/>
                    <a:pt x="41998" y="51404"/>
                  </a:cubicBezTo>
                  <a:lnTo>
                    <a:pt x="42865" y="50670"/>
                  </a:lnTo>
                  <a:cubicBezTo>
                    <a:pt x="43165" y="50403"/>
                    <a:pt x="43499" y="50170"/>
                    <a:pt x="43766" y="49869"/>
                  </a:cubicBezTo>
                  <a:cubicBezTo>
                    <a:pt x="44066" y="49569"/>
                    <a:pt x="44399" y="49302"/>
                    <a:pt x="44666" y="48969"/>
                  </a:cubicBezTo>
                  <a:cubicBezTo>
                    <a:pt x="44733" y="48902"/>
                    <a:pt x="44766" y="48835"/>
                    <a:pt x="44833" y="48735"/>
                  </a:cubicBezTo>
                  <a:lnTo>
                    <a:pt x="44933" y="48502"/>
                  </a:lnTo>
                  <a:cubicBezTo>
                    <a:pt x="45000" y="48335"/>
                    <a:pt x="45000" y="48168"/>
                    <a:pt x="45000" y="48001"/>
                  </a:cubicBezTo>
                  <a:cubicBezTo>
                    <a:pt x="44933" y="47835"/>
                    <a:pt x="44900" y="47668"/>
                    <a:pt x="44833" y="47534"/>
                  </a:cubicBezTo>
                  <a:cubicBezTo>
                    <a:pt x="44766" y="47501"/>
                    <a:pt x="44766" y="47468"/>
                    <a:pt x="44733" y="47401"/>
                  </a:cubicBezTo>
                  <a:cubicBezTo>
                    <a:pt x="44700" y="46867"/>
                    <a:pt x="44399" y="46400"/>
                    <a:pt x="44066" y="45967"/>
                  </a:cubicBezTo>
                  <a:cubicBezTo>
                    <a:pt x="43699" y="45466"/>
                    <a:pt x="43332" y="45033"/>
                    <a:pt x="42898" y="44632"/>
                  </a:cubicBezTo>
                  <a:lnTo>
                    <a:pt x="42731" y="44466"/>
                  </a:lnTo>
                  <a:cubicBezTo>
                    <a:pt x="41731" y="43298"/>
                    <a:pt x="40763" y="42064"/>
                    <a:pt x="39829" y="40830"/>
                  </a:cubicBezTo>
                  <a:lnTo>
                    <a:pt x="39596" y="40563"/>
                  </a:lnTo>
                  <a:cubicBezTo>
                    <a:pt x="39396" y="40329"/>
                    <a:pt x="39229" y="40129"/>
                    <a:pt x="39062" y="39862"/>
                  </a:cubicBezTo>
                  <a:cubicBezTo>
                    <a:pt x="38995" y="39795"/>
                    <a:pt x="38895" y="39662"/>
                    <a:pt x="38829" y="39529"/>
                  </a:cubicBezTo>
                  <a:cubicBezTo>
                    <a:pt x="38595" y="39295"/>
                    <a:pt x="38428" y="39028"/>
                    <a:pt x="38262" y="38795"/>
                  </a:cubicBezTo>
                  <a:cubicBezTo>
                    <a:pt x="37695" y="37894"/>
                    <a:pt x="37194" y="37227"/>
                    <a:pt x="36727" y="36560"/>
                  </a:cubicBezTo>
                  <a:cubicBezTo>
                    <a:pt x="36260" y="35959"/>
                    <a:pt x="35760" y="35326"/>
                    <a:pt x="35360" y="34759"/>
                  </a:cubicBezTo>
                  <a:cubicBezTo>
                    <a:pt x="34759" y="34025"/>
                    <a:pt x="34192" y="33324"/>
                    <a:pt x="33592" y="32557"/>
                  </a:cubicBezTo>
                  <a:cubicBezTo>
                    <a:pt x="33391" y="32323"/>
                    <a:pt x="33225" y="32090"/>
                    <a:pt x="33058" y="31890"/>
                  </a:cubicBezTo>
                  <a:cubicBezTo>
                    <a:pt x="32824" y="31556"/>
                    <a:pt x="32524" y="31189"/>
                    <a:pt x="32224" y="30856"/>
                  </a:cubicBezTo>
                  <a:lnTo>
                    <a:pt x="32091" y="30689"/>
                  </a:lnTo>
                  <a:cubicBezTo>
                    <a:pt x="31590" y="30055"/>
                    <a:pt x="31157" y="29421"/>
                    <a:pt x="30656" y="28821"/>
                  </a:cubicBezTo>
                  <a:cubicBezTo>
                    <a:pt x="29822" y="27720"/>
                    <a:pt x="28988" y="26686"/>
                    <a:pt x="28154" y="25652"/>
                  </a:cubicBezTo>
                  <a:lnTo>
                    <a:pt x="27554" y="24885"/>
                  </a:lnTo>
                  <a:cubicBezTo>
                    <a:pt x="26987" y="24184"/>
                    <a:pt x="26420" y="23417"/>
                    <a:pt x="25853" y="22717"/>
                  </a:cubicBezTo>
                  <a:cubicBezTo>
                    <a:pt x="25686" y="22516"/>
                    <a:pt x="25519" y="22250"/>
                    <a:pt x="25352" y="22049"/>
                  </a:cubicBezTo>
                  <a:lnTo>
                    <a:pt x="25186" y="21849"/>
                  </a:lnTo>
                  <a:lnTo>
                    <a:pt x="25019" y="21649"/>
                  </a:lnTo>
                  <a:cubicBezTo>
                    <a:pt x="24885" y="21382"/>
                    <a:pt x="24719" y="21182"/>
                    <a:pt x="24552" y="20982"/>
                  </a:cubicBezTo>
                  <a:cubicBezTo>
                    <a:pt x="24252" y="20548"/>
                    <a:pt x="24018" y="20181"/>
                    <a:pt x="23718" y="19748"/>
                  </a:cubicBezTo>
                  <a:cubicBezTo>
                    <a:pt x="23051" y="18814"/>
                    <a:pt x="22350" y="17780"/>
                    <a:pt x="21650" y="16812"/>
                  </a:cubicBezTo>
                  <a:cubicBezTo>
                    <a:pt x="21416" y="16512"/>
                    <a:pt x="21183" y="16212"/>
                    <a:pt x="20983" y="15945"/>
                  </a:cubicBezTo>
                  <a:cubicBezTo>
                    <a:pt x="20716" y="15545"/>
                    <a:pt x="20416" y="15211"/>
                    <a:pt x="20182" y="14844"/>
                  </a:cubicBezTo>
                  <a:cubicBezTo>
                    <a:pt x="19882" y="14477"/>
                    <a:pt x="19582" y="14044"/>
                    <a:pt x="19315" y="13677"/>
                  </a:cubicBezTo>
                  <a:cubicBezTo>
                    <a:pt x="19148" y="13443"/>
                    <a:pt x="18981" y="13210"/>
                    <a:pt x="18814" y="12976"/>
                  </a:cubicBezTo>
                  <a:lnTo>
                    <a:pt x="18548" y="12609"/>
                  </a:lnTo>
                  <a:cubicBezTo>
                    <a:pt x="18381" y="12376"/>
                    <a:pt x="18247" y="12209"/>
                    <a:pt x="18147" y="12009"/>
                  </a:cubicBezTo>
                  <a:cubicBezTo>
                    <a:pt x="17380" y="10875"/>
                    <a:pt x="16546" y="9741"/>
                    <a:pt x="15712" y="8673"/>
                  </a:cubicBezTo>
                  <a:cubicBezTo>
                    <a:pt x="15412" y="8306"/>
                    <a:pt x="15145" y="7973"/>
                    <a:pt x="14845" y="7639"/>
                  </a:cubicBezTo>
                  <a:lnTo>
                    <a:pt x="14078" y="6772"/>
                  </a:lnTo>
                  <a:lnTo>
                    <a:pt x="13210" y="5638"/>
                  </a:lnTo>
                  <a:cubicBezTo>
                    <a:pt x="13010" y="5371"/>
                    <a:pt x="12843" y="5137"/>
                    <a:pt x="12643" y="4870"/>
                  </a:cubicBezTo>
                  <a:cubicBezTo>
                    <a:pt x="12310" y="4470"/>
                    <a:pt x="11909" y="3970"/>
                    <a:pt x="11509" y="3503"/>
                  </a:cubicBezTo>
                  <a:cubicBezTo>
                    <a:pt x="11309" y="3203"/>
                    <a:pt x="11042" y="2969"/>
                    <a:pt x="10809" y="2702"/>
                  </a:cubicBezTo>
                  <a:lnTo>
                    <a:pt x="10709" y="2636"/>
                  </a:lnTo>
                  <a:lnTo>
                    <a:pt x="10408" y="2335"/>
                  </a:lnTo>
                  <a:lnTo>
                    <a:pt x="10175" y="2102"/>
                  </a:lnTo>
                  <a:lnTo>
                    <a:pt x="9675" y="1468"/>
                  </a:lnTo>
                  <a:cubicBezTo>
                    <a:pt x="9541" y="1335"/>
                    <a:pt x="9474" y="1268"/>
                    <a:pt x="9374" y="1134"/>
                  </a:cubicBezTo>
                  <a:cubicBezTo>
                    <a:pt x="9007" y="667"/>
                    <a:pt x="8574" y="200"/>
                    <a:pt x="8040" y="167"/>
                  </a:cubicBezTo>
                  <a:cubicBezTo>
                    <a:pt x="7907" y="100"/>
                    <a:pt x="7807" y="34"/>
                    <a:pt x="7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5;p38">
              <a:extLst>
                <a:ext uri="{FF2B5EF4-FFF2-40B4-BE49-F238E27FC236}">
                  <a16:creationId xmlns:a16="http://schemas.microsoft.com/office/drawing/2014/main" id="{9A5BFBDB-D170-9345-B0B7-57E95E792DA6}"/>
                </a:ext>
              </a:extLst>
            </p:cNvPr>
            <p:cNvSpPr/>
            <p:nvPr/>
          </p:nvSpPr>
          <p:spPr>
            <a:xfrm>
              <a:off x="3998000" y="2700600"/>
              <a:ext cx="82600" cy="121550"/>
            </a:xfrm>
            <a:custGeom>
              <a:avLst/>
              <a:gdLst/>
              <a:ahLst/>
              <a:cxnLst/>
              <a:rect l="l" t="t" r="r" b="b"/>
              <a:pathLst>
                <a:path w="3304" h="4862" extrusionOk="0">
                  <a:moveTo>
                    <a:pt x="555" y="1"/>
                  </a:moveTo>
                  <a:cubicBezTo>
                    <a:pt x="475" y="1"/>
                    <a:pt x="396" y="23"/>
                    <a:pt x="334" y="72"/>
                  </a:cubicBezTo>
                  <a:cubicBezTo>
                    <a:pt x="201" y="105"/>
                    <a:pt x="134" y="238"/>
                    <a:pt x="68" y="372"/>
                  </a:cubicBezTo>
                  <a:lnTo>
                    <a:pt x="68" y="438"/>
                  </a:lnTo>
                  <a:cubicBezTo>
                    <a:pt x="1" y="505"/>
                    <a:pt x="1" y="572"/>
                    <a:pt x="34" y="672"/>
                  </a:cubicBezTo>
                  <a:cubicBezTo>
                    <a:pt x="168" y="1006"/>
                    <a:pt x="334" y="1272"/>
                    <a:pt x="501" y="1573"/>
                  </a:cubicBezTo>
                  <a:cubicBezTo>
                    <a:pt x="668" y="1906"/>
                    <a:pt x="868" y="2206"/>
                    <a:pt x="1035" y="2540"/>
                  </a:cubicBezTo>
                  <a:cubicBezTo>
                    <a:pt x="1469" y="3240"/>
                    <a:pt x="1869" y="3941"/>
                    <a:pt x="2302" y="4608"/>
                  </a:cubicBezTo>
                  <a:cubicBezTo>
                    <a:pt x="2369" y="4742"/>
                    <a:pt x="2469" y="4842"/>
                    <a:pt x="2569" y="4842"/>
                  </a:cubicBezTo>
                  <a:cubicBezTo>
                    <a:pt x="2618" y="4854"/>
                    <a:pt x="2667" y="4862"/>
                    <a:pt x="2716" y="4862"/>
                  </a:cubicBezTo>
                  <a:cubicBezTo>
                    <a:pt x="2800" y="4862"/>
                    <a:pt x="2885" y="4838"/>
                    <a:pt x="2970" y="4775"/>
                  </a:cubicBezTo>
                  <a:cubicBezTo>
                    <a:pt x="3170" y="4675"/>
                    <a:pt x="3303" y="4375"/>
                    <a:pt x="3170" y="4174"/>
                  </a:cubicBezTo>
                  <a:cubicBezTo>
                    <a:pt x="2736" y="3441"/>
                    <a:pt x="2336" y="2773"/>
                    <a:pt x="1902" y="2073"/>
                  </a:cubicBezTo>
                  <a:cubicBezTo>
                    <a:pt x="1735" y="1739"/>
                    <a:pt x="1569" y="1439"/>
                    <a:pt x="1402" y="1106"/>
                  </a:cubicBezTo>
                  <a:cubicBezTo>
                    <a:pt x="1335" y="1006"/>
                    <a:pt x="1302" y="839"/>
                    <a:pt x="1202" y="705"/>
                  </a:cubicBezTo>
                  <a:cubicBezTo>
                    <a:pt x="1135" y="539"/>
                    <a:pt x="1035" y="338"/>
                    <a:pt x="901" y="172"/>
                  </a:cubicBezTo>
                  <a:cubicBezTo>
                    <a:pt x="838" y="66"/>
                    <a:pt x="695" y="1"/>
                    <a:pt x="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6;p38">
              <a:extLst>
                <a:ext uri="{FF2B5EF4-FFF2-40B4-BE49-F238E27FC236}">
                  <a16:creationId xmlns:a16="http://schemas.microsoft.com/office/drawing/2014/main" id="{A233E636-F970-7C4A-ABBA-C273DA4EAB82}"/>
                </a:ext>
              </a:extLst>
            </p:cNvPr>
            <p:cNvSpPr/>
            <p:nvPr/>
          </p:nvSpPr>
          <p:spPr>
            <a:xfrm>
              <a:off x="4123100" y="2692500"/>
              <a:ext cx="43375" cy="60575"/>
            </a:xfrm>
            <a:custGeom>
              <a:avLst/>
              <a:gdLst/>
              <a:ahLst/>
              <a:cxnLst/>
              <a:rect l="l" t="t" r="r" b="b"/>
              <a:pathLst>
                <a:path w="1735" h="2423" extrusionOk="0">
                  <a:moveTo>
                    <a:pt x="460" y="0"/>
                  </a:moveTo>
                  <a:cubicBezTo>
                    <a:pt x="429" y="0"/>
                    <a:pt x="398" y="8"/>
                    <a:pt x="367" y="29"/>
                  </a:cubicBezTo>
                  <a:cubicBezTo>
                    <a:pt x="234" y="62"/>
                    <a:pt x="134" y="162"/>
                    <a:pt x="67" y="262"/>
                  </a:cubicBezTo>
                  <a:lnTo>
                    <a:pt x="67" y="396"/>
                  </a:lnTo>
                  <a:lnTo>
                    <a:pt x="0" y="429"/>
                  </a:lnTo>
                  <a:cubicBezTo>
                    <a:pt x="0" y="529"/>
                    <a:pt x="0" y="562"/>
                    <a:pt x="34" y="662"/>
                  </a:cubicBezTo>
                  <a:cubicBezTo>
                    <a:pt x="67" y="729"/>
                    <a:pt x="134" y="863"/>
                    <a:pt x="167" y="929"/>
                  </a:cubicBezTo>
                  <a:cubicBezTo>
                    <a:pt x="201" y="1063"/>
                    <a:pt x="301" y="1196"/>
                    <a:pt x="367" y="1363"/>
                  </a:cubicBezTo>
                  <a:cubicBezTo>
                    <a:pt x="501" y="1630"/>
                    <a:pt x="668" y="1930"/>
                    <a:pt x="834" y="2197"/>
                  </a:cubicBezTo>
                  <a:cubicBezTo>
                    <a:pt x="934" y="2347"/>
                    <a:pt x="1109" y="2422"/>
                    <a:pt x="1289" y="2422"/>
                  </a:cubicBezTo>
                  <a:cubicBezTo>
                    <a:pt x="1349" y="2422"/>
                    <a:pt x="1410" y="2414"/>
                    <a:pt x="1468" y="2397"/>
                  </a:cubicBezTo>
                  <a:cubicBezTo>
                    <a:pt x="1668" y="2264"/>
                    <a:pt x="1735" y="1997"/>
                    <a:pt x="1668" y="1763"/>
                  </a:cubicBezTo>
                  <a:cubicBezTo>
                    <a:pt x="1501" y="1496"/>
                    <a:pt x="1368" y="1229"/>
                    <a:pt x="1235" y="929"/>
                  </a:cubicBezTo>
                  <a:cubicBezTo>
                    <a:pt x="1168" y="796"/>
                    <a:pt x="1135" y="696"/>
                    <a:pt x="1034" y="562"/>
                  </a:cubicBezTo>
                  <a:cubicBezTo>
                    <a:pt x="1001" y="529"/>
                    <a:pt x="968" y="429"/>
                    <a:pt x="968" y="396"/>
                  </a:cubicBezTo>
                  <a:cubicBezTo>
                    <a:pt x="901" y="362"/>
                    <a:pt x="868" y="262"/>
                    <a:pt x="834" y="229"/>
                  </a:cubicBezTo>
                  <a:cubicBezTo>
                    <a:pt x="801" y="195"/>
                    <a:pt x="701" y="162"/>
                    <a:pt x="668" y="62"/>
                  </a:cubicBezTo>
                  <a:cubicBezTo>
                    <a:pt x="598" y="39"/>
                    <a:pt x="529" y="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7;p38">
              <a:extLst>
                <a:ext uri="{FF2B5EF4-FFF2-40B4-BE49-F238E27FC236}">
                  <a16:creationId xmlns:a16="http://schemas.microsoft.com/office/drawing/2014/main" id="{07703E74-4171-194E-941E-6BB0925AE570}"/>
                </a:ext>
              </a:extLst>
            </p:cNvPr>
            <p:cNvSpPr/>
            <p:nvPr/>
          </p:nvSpPr>
          <p:spPr>
            <a:xfrm>
              <a:off x="4174800" y="2533225"/>
              <a:ext cx="107600" cy="156975"/>
            </a:xfrm>
            <a:custGeom>
              <a:avLst/>
              <a:gdLst/>
              <a:ahLst/>
              <a:cxnLst/>
              <a:rect l="l" t="t" r="r" b="b"/>
              <a:pathLst>
                <a:path w="4304" h="6279" extrusionOk="0">
                  <a:moveTo>
                    <a:pt x="406" y="1"/>
                  </a:moveTo>
                  <a:cubicBezTo>
                    <a:pt x="326" y="1"/>
                    <a:pt x="238" y="48"/>
                    <a:pt x="167" y="95"/>
                  </a:cubicBezTo>
                  <a:cubicBezTo>
                    <a:pt x="101" y="128"/>
                    <a:pt x="67" y="229"/>
                    <a:pt x="67" y="295"/>
                  </a:cubicBezTo>
                  <a:cubicBezTo>
                    <a:pt x="1" y="362"/>
                    <a:pt x="67" y="429"/>
                    <a:pt x="167" y="529"/>
                  </a:cubicBezTo>
                  <a:lnTo>
                    <a:pt x="167" y="562"/>
                  </a:lnTo>
                  <a:lnTo>
                    <a:pt x="301" y="796"/>
                  </a:lnTo>
                  <a:cubicBezTo>
                    <a:pt x="434" y="1196"/>
                    <a:pt x="601" y="1563"/>
                    <a:pt x="801" y="1930"/>
                  </a:cubicBezTo>
                  <a:cubicBezTo>
                    <a:pt x="1001" y="2297"/>
                    <a:pt x="1168" y="2697"/>
                    <a:pt x="1368" y="3064"/>
                  </a:cubicBezTo>
                  <a:cubicBezTo>
                    <a:pt x="1602" y="3431"/>
                    <a:pt x="1802" y="3798"/>
                    <a:pt x="2035" y="4198"/>
                  </a:cubicBezTo>
                  <a:cubicBezTo>
                    <a:pt x="2302" y="4598"/>
                    <a:pt x="2602" y="4965"/>
                    <a:pt x="2869" y="5399"/>
                  </a:cubicBezTo>
                  <a:cubicBezTo>
                    <a:pt x="3036" y="5632"/>
                    <a:pt x="3203" y="5899"/>
                    <a:pt x="3436" y="6099"/>
                  </a:cubicBezTo>
                  <a:cubicBezTo>
                    <a:pt x="3517" y="6228"/>
                    <a:pt x="3635" y="6279"/>
                    <a:pt x="3759" y="6279"/>
                  </a:cubicBezTo>
                  <a:cubicBezTo>
                    <a:pt x="3893" y="6279"/>
                    <a:pt x="4033" y="6219"/>
                    <a:pt x="4137" y="6133"/>
                  </a:cubicBezTo>
                  <a:cubicBezTo>
                    <a:pt x="4270" y="6033"/>
                    <a:pt x="4304" y="5899"/>
                    <a:pt x="4304" y="5766"/>
                  </a:cubicBezTo>
                  <a:cubicBezTo>
                    <a:pt x="4304" y="5599"/>
                    <a:pt x="4270" y="5466"/>
                    <a:pt x="4170" y="5399"/>
                  </a:cubicBezTo>
                  <a:cubicBezTo>
                    <a:pt x="3970" y="5132"/>
                    <a:pt x="3770" y="4865"/>
                    <a:pt x="3536" y="4598"/>
                  </a:cubicBezTo>
                  <a:cubicBezTo>
                    <a:pt x="3303" y="4265"/>
                    <a:pt x="3036" y="3898"/>
                    <a:pt x="2836" y="3531"/>
                  </a:cubicBezTo>
                  <a:cubicBezTo>
                    <a:pt x="2636" y="3131"/>
                    <a:pt x="2369" y="2797"/>
                    <a:pt x="2169" y="2430"/>
                  </a:cubicBezTo>
                  <a:cubicBezTo>
                    <a:pt x="2035" y="2263"/>
                    <a:pt x="1969" y="2063"/>
                    <a:pt x="1835" y="1896"/>
                  </a:cubicBezTo>
                  <a:cubicBezTo>
                    <a:pt x="1702" y="1696"/>
                    <a:pt x="1635" y="1529"/>
                    <a:pt x="1502" y="1296"/>
                  </a:cubicBezTo>
                  <a:cubicBezTo>
                    <a:pt x="1402" y="1129"/>
                    <a:pt x="1268" y="929"/>
                    <a:pt x="1168" y="762"/>
                  </a:cubicBezTo>
                  <a:cubicBezTo>
                    <a:pt x="1068" y="562"/>
                    <a:pt x="935" y="362"/>
                    <a:pt x="801" y="195"/>
                  </a:cubicBezTo>
                  <a:cubicBezTo>
                    <a:pt x="734" y="95"/>
                    <a:pt x="634" y="62"/>
                    <a:pt x="501" y="28"/>
                  </a:cubicBezTo>
                  <a:cubicBezTo>
                    <a:pt x="472" y="9"/>
                    <a:pt x="439" y="1"/>
                    <a:pt x="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8;p38">
              <a:extLst>
                <a:ext uri="{FF2B5EF4-FFF2-40B4-BE49-F238E27FC236}">
                  <a16:creationId xmlns:a16="http://schemas.microsoft.com/office/drawing/2014/main" id="{AEC59FCD-65E9-A544-8870-75824727713F}"/>
                </a:ext>
              </a:extLst>
            </p:cNvPr>
            <p:cNvSpPr/>
            <p:nvPr/>
          </p:nvSpPr>
          <p:spPr>
            <a:xfrm>
              <a:off x="4334925" y="2539350"/>
              <a:ext cx="54225" cy="71875"/>
            </a:xfrm>
            <a:custGeom>
              <a:avLst/>
              <a:gdLst/>
              <a:ahLst/>
              <a:cxnLst/>
              <a:rect l="l" t="t" r="r" b="b"/>
              <a:pathLst>
                <a:path w="2169" h="2875" extrusionOk="0">
                  <a:moveTo>
                    <a:pt x="413" y="0"/>
                  </a:moveTo>
                  <a:cubicBezTo>
                    <a:pt x="342" y="0"/>
                    <a:pt x="267" y="17"/>
                    <a:pt x="200" y="50"/>
                  </a:cubicBezTo>
                  <a:cubicBezTo>
                    <a:pt x="167" y="117"/>
                    <a:pt x="67" y="150"/>
                    <a:pt x="33" y="184"/>
                  </a:cubicBezTo>
                  <a:cubicBezTo>
                    <a:pt x="0" y="217"/>
                    <a:pt x="0" y="284"/>
                    <a:pt x="0" y="350"/>
                  </a:cubicBezTo>
                  <a:lnTo>
                    <a:pt x="0" y="517"/>
                  </a:lnTo>
                  <a:cubicBezTo>
                    <a:pt x="0" y="617"/>
                    <a:pt x="0" y="651"/>
                    <a:pt x="33" y="684"/>
                  </a:cubicBezTo>
                  <a:cubicBezTo>
                    <a:pt x="33" y="784"/>
                    <a:pt x="67" y="817"/>
                    <a:pt x="100" y="884"/>
                  </a:cubicBezTo>
                  <a:lnTo>
                    <a:pt x="234" y="1151"/>
                  </a:lnTo>
                  <a:cubicBezTo>
                    <a:pt x="334" y="1318"/>
                    <a:pt x="400" y="1451"/>
                    <a:pt x="500" y="1551"/>
                  </a:cubicBezTo>
                  <a:cubicBezTo>
                    <a:pt x="567" y="1718"/>
                    <a:pt x="701" y="1852"/>
                    <a:pt x="767" y="2018"/>
                  </a:cubicBezTo>
                  <a:cubicBezTo>
                    <a:pt x="901" y="2218"/>
                    <a:pt x="1034" y="2385"/>
                    <a:pt x="1168" y="2619"/>
                  </a:cubicBezTo>
                  <a:cubicBezTo>
                    <a:pt x="1234" y="2719"/>
                    <a:pt x="1334" y="2819"/>
                    <a:pt x="1434" y="2852"/>
                  </a:cubicBezTo>
                  <a:cubicBezTo>
                    <a:pt x="1490" y="2866"/>
                    <a:pt x="1545" y="2874"/>
                    <a:pt x="1600" y="2874"/>
                  </a:cubicBezTo>
                  <a:cubicBezTo>
                    <a:pt x="1678" y="2874"/>
                    <a:pt x="1757" y="2858"/>
                    <a:pt x="1835" y="2819"/>
                  </a:cubicBezTo>
                  <a:cubicBezTo>
                    <a:pt x="2068" y="2685"/>
                    <a:pt x="2168" y="2352"/>
                    <a:pt x="2035" y="2152"/>
                  </a:cubicBezTo>
                  <a:cubicBezTo>
                    <a:pt x="1835" y="1818"/>
                    <a:pt x="1601" y="1451"/>
                    <a:pt x="1368" y="1118"/>
                  </a:cubicBezTo>
                  <a:cubicBezTo>
                    <a:pt x="1268" y="984"/>
                    <a:pt x="1201" y="817"/>
                    <a:pt x="1101" y="684"/>
                  </a:cubicBezTo>
                  <a:lnTo>
                    <a:pt x="1001" y="451"/>
                  </a:lnTo>
                  <a:cubicBezTo>
                    <a:pt x="901" y="284"/>
                    <a:pt x="767" y="150"/>
                    <a:pt x="601" y="50"/>
                  </a:cubicBezTo>
                  <a:cubicBezTo>
                    <a:pt x="550" y="17"/>
                    <a:pt x="484"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9;p38">
              <a:extLst>
                <a:ext uri="{FF2B5EF4-FFF2-40B4-BE49-F238E27FC236}">
                  <a16:creationId xmlns:a16="http://schemas.microsoft.com/office/drawing/2014/main" id="{92FCBE62-9E02-6346-BDB6-223CA5DD1AEC}"/>
                </a:ext>
              </a:extLst>
            </p:cNvPr>
            <p:cNvSpPr/>
            <p:nvPr/>
          </p:nvSpPr>
          <p:spPr>
            <a:xfrm>
              <a:off x="4380775" y="2373600"/>
              <a:ext cx="118450" cy="160375"/>
            </a:xfrm>
            <a:custGeom>
              <a:avLst/>
              <a:gdLst/>
              <a:ahLst/>
              <a:cxnLst/>
              <a:rect l="l" t="t" r="r" b="b"/>
              <a:pathLst>
                <a:path w="4738" h="6415" extrusionOk="0">
                  <a:moveTo>
                    <a:pt x="493" y="0"/>
                  </a:moveTo>
                  <a:cubicBezTo>
                    <a:pt x="412" y="0"/>
                    <a:pt x="332" y="16"/>
                    <a:pt x="268" y="42"/>
                  </a:cubicBezTo>
                  <a:cubicBezTo>
                    <a:pt x="168" y="142"/>
                    <a:pt x="67" y="276"/>
                    <a:pt x="67" y="409"/>
                  </a:cubicBezTo>
                  <a:cubicBezTo>
                    <a:pt x="1" y="476"/>
                    <a:pt x="34" y="576"/>
                    <a:pt x="67" y="643"/>
                  </a:cubicBezTo>
                  <a:cubicBezTo>
                    <a:pt x="101" y="743"/>
                    <a:pt x="201" y="809"/>
                    <a:pt x="234" y="909"/>
                  </a:cubicBezTo>
                  <a:cubicBezTo>
                    <a:pt x="434" y="1176"/>
                    <a:pt x="568" y="1477"/>
                    <a:pt x="768" y="1777"/>
                  </a:cubicBezTo>
                  <a:cubicBezTo>
                    <a:pt x="968" y="2110"/>
                    <a:pt x="1168" y="2444"/>
                    <a:pt x="1402" y="2777"/>
                  </a:cubicBezTo>
                  <a:lnTo>
                    <a:pt x="2136" y="3778"/>
                  </a:lnTo>
                  <a:cubicBezTo>
                    <a:pt x="2402" y="4078"/>
                    <a:pt x="2603" y="4345"/>
                    <a:pt x="2869" y="4679"/>
                  </a:cubicBezTo>
                  <a:lnTo>
                    <a:pt x="3870" y="6180"/>
                  </a:lnTo>
                  <a:cubicBezTo>
                    <a:pt x="3958" y="6333"/>
                    <a:pt x="4089" y="6415"/>
                    <a:pt x="4225" y="6415"/>
                  </a:cubicBezTo>
                  <a:cubicBezTo>
                    <a:pt x="4296" y="6415"/>
                    <a:pt x="4369" y="6392"/>
                    <a:pt x="4437" y="6347"/>
                  </a:cubicBezTo>
                  <a:cubicBezTo>
                    <a:pt x="4671" y="6247"/>
                    <a:pt x="4737" y="5980"/>
                    <a:pt x="4604" y="5780"/>
                  </a:cubicBezTo>
                  <a:lnTo>
                    <a:pt x="3737" y="4379"/>
                  </a:lnTo>
                  <a:cubicBezTo>
                    <a:pt x="3437" y="3945"/>
                    <a:pt x="3070" y="3511"/>
                    <a:pt x="2736" y="3078"/>
                  </a:cubicBezTo>
                  <a:cubicBezTo>
                    <a:pt x="2402" y="2611"/>
                    <a:pt x="2102" y="2144"/>
                    <a:pt x="1835" y="1643"/>
                  </a:cubicBezTo>
                  <a:cubicBezTo>
                    <a:pt x="1669" y="1410"/>
                    <a:pt x="1535" y="1143"/>
                    <a:pt x="1368" y="876"/>
                  </a:cubicBezTo>
                  <a:cubicBezTo>
                    <a:pt x="1268" y="776"/>
                    <a:pt x="1202" y="643"/>
                    <a:pt x="1168" y="509"/>
                  </a:cubicBezTo>
                  <a:cubicBezTo>
                    <a:pt x="1102" y="442"/>
                    <a:pt x="1068" y="342"/>
                    <a:pt x="1001" y="309"/>
                  </a:cubicBezTo>
                  <a:cubicBezTo>
                    <a:pt x="935" y="209"/>
                    <a:pt x="901" y="176"/>
                    <a:pt x="835" y="142"/>
                  </a:cubicBezTo>
                  <a:cubicBezTo>
                    <a:pt x="753" y="40"/>
                    <a:pt x="621" y="0"/>
                    <a:pt x="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70;p38">
              <a:extLst>
                <a:ext uri="{FF2B5EF4-FFF2-40B4-BE49-F238E27FC236}">
                  <a16:creationId xmlns:a16="http://schemas.microsoft.com/office/drawing/2014/main" id="{B550C8D4-3935-DB4A-B7DD-698FD2B3B252}"/>
                </a:ext>
              </a:extLst>
            </p:cNvPr>
            <p:cNvSpPr/>
            <p:nvPr/>
          </p:nvSpPr>
          <p:spPr>
            <a:xfrm>
              <a:off x="4547575" y="2397150"/>
              <a:ext cx="50050" cy="56525"/>
            </a:xfrm>
            <a:custGeom>
              <a:avLst/>
              <a:gdLst/>
              <a:ahLst/>
              <a:cxnLst/>
              <a:rect l="l" t="t" r="r" b="b"/>
              <a:pathLst>
                <a:path w="2002" h="2261" extrusionOk="0">
                  <a:moveTo>
                    <a:pt x="400" y="1"/>
                  </a:moveTo>
                  <a:cubicBezTo>
                    <a:pt x="404" y="1"/>
                    <a:pt x="407" y="1"/>
                    <a:pt x="411" y="1"/>
                  </a:cubicBezTo>
                  <a:lnTo>
                    <a:pt x="411" y="1"/>
                  </a:lnTo>
                  <a:cubicBezTo>
                    <a:pt x="419" y="1"/>
                    <a:pt x="426" y="1"/>
                    <a:pt x="434" y="1"/>
                  </a:cubicBezTo>
                  <a:close/>
                  <a:moveTo>
                    <a:pt x="411" y="1"/>
                  </a:moveTo>
                  <a:lnTo>
                    <a:pt x="411" y="1"/>
                  </a:lnTo>
                  <a:cubicBezTo>
                    <a:pt x="346" y="1"/>
                    <a:pt x="263" y="4"/>
                    <a:pt x="234" y="34"/>
                  </a:cubicBezTo>
                  <a:cubicBezTo>
                    <a:pt x="67" y="68"/>
                    <a:pt x="0" y="201"/>
                    <a:pt x="0" y="334"/>
                  </a:cubicBezTo>
                  <a:cubicBezTo>
                    <a:pt x="0" y="501"/>
                    <a:pt x="67" y="668"/>
                    <a:pt x="200" y="835"/>
                  </a:cubicBezTo>
                  <a:cubicBezTo>
                    <a:pt x="267" y="1002"/>
                    <a:pt x="400" y="1135"/>
                    <a:pt x="534" y="1235"/>
                  </a:cubicBezTo>
                  <a:cubicBezTo>
                    <a:pt x="734" y="1535"/>
                    <a:pt x="968" y="1835"/>
                    <a:pt x="1234" y="2136"/>
                  </a:cubicBezTo>
                  <a:cubicBezTo>
                    <a:pt x="1318" y="2219"/>
                    <a:pt x="1435" y="2261"/>
                    <a:pt x="1551" y="2261"/>
                  </a:cubicBezTo>
                  <a:cubicBezTo>
                    <a:pt x="1668" y="2261"/>
                    <a:pt x="1785" y="2219"/>
                    <a:pt x="1868" y="2136"/>
                  </a:cubicBezTo>
                  <a:cubicBezTo>
                    <a:pt x="1935" y="2036"/>
                    <a:pt x="2002" y="1902"/>
                    <a:pt x="2002" y="1835"/>
                  </a:cubicBezTo>
                  <a:cubicBezTo>
                    <a:pt x="2002" y="1702"/>
                    <a:pt x="1935" y="1635"/>
                    <a:pt x="1868" y="1535"/>
                  </a:cubicBezTo>
                  <a:cubicBezTo>
                    <a:pt x="1668" y="1235"/>
                    <a:pt x="1401" y="1002"/>
                    <a:pt x="1201" y="701"/>
                  </a:cubicBezTo>
                  <a:lnTo>
                    <a:pt x="934" y="334"/>
                  </a:lnTo>
                  <a:cubicBezTo>
                    <a:pt x="901" y="301"/>
                    <a:pt x="867" y="201"/>
                    <a:pt x="834" y="168"/>
                  </a:cubicBezTo>
                  <a:cubicBezTo>
                    <a:pt x="703" y="37"/>
                    <a:pt x="573" y="2"/>
                    <a:pt x="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71;p38">
              <a:extLst>
                <a:ext uri="{FF2B5EF4-FFF2-40B4-BE49-F238E27FC236}">
                  <a16:creationId xmlns:a16="http://schemas.microsoft.com/office/drawing/2014/main" id="{F1115A44-4465-B042-97E7-DA21ADB6CBC2}"/>
                </a:ext>
              </a:extLst>
            </p:cNvPr>
            <p:cNvSpPr/>
            <p:nvPr/>
          </p:nvSpPr>
          <p:spPr>
            <a:xfrm>
              <a:off x="4602600" y="2238575"/>
              <a:ext cx="109275" cy="140050"/>
            </a:xfrm>
            <a:custGeom>
              <a:avLst/>
              <a:gdLst/>
              <a:ahLst/>
              <a:cxnLst/>
              <a:rect l="l" t="t" r="r" b="b"/>
              <a:pathLst>
                <a:path w="4371" h="5602" extrusionOk="0">
                  <a:moveTo>
                    <a:pt x="311" y="1"/>
                  </a:moveTo>
                  <a:cubicBezTo>
                    <a:pt x="268" y="1"/>
                    <a:pt x="224" y="11"/>
                    <a:pt x="168" y="39"/>
                  </a:cubicBezTo>
                  <a:lnTo>
                    <a:pt x="34" y="173"/>
                  </a:lnTo>
                  <a:cubicBezTo>
                    <a:pt x="1" y="206"/>
                    <a:pt x="1" y="239"/>
                    <a:pt x="1" y="306"/>
                  </a:cubicBezTo>
                  <a:cubicBezTo>
                    <a:pt x="34" y="306"/>
                    <a:pt x="34" y="340"/>
                    <a:pt x="34" y="373"/>
                  </a:cubicBezTo>
                  <a:cubicBezTo>
                    <a:pt x="67" y="506"/>
                    <a:pt x="134" y="573"/>
                    <a:pt x="168" y="706"/>
                  </a:cubicBezTo>
                  <a:cubicBezTo>
                    <a:pt x="201" y="807"/>
                    <a:pt x="234" y="873"/>
                    <a:pt x="334" y="973"/>
                  </a:cubicBezTo>
                  <a:cubicBezTo>
                    <a:pt x="434" y="1140"/>
                    <a:pt x="534" y="1240"/>
                    <a:pt x="635" y="1407"/>
                  </a:cubicBezTo>
                  <a:cubicBezTo>
                    <a:pt x="868" y="1741"/>
                    <a:pt x="1068" y="2141"/>
                    <a:pt x="1335" y="2474"/>
                  </a:cubicBezTo>
                  <a:cubicBezTo>
                    <a:pt x="1535" y="2741"/>
                    <a:pt x="1802" y="3041"/>
                    <a:pt x="2002" y="3375"/>
                  </a:cubicBezTo>
                  <a:cubicBezTo>
                    <a:pt x="2236" y="3709"/>
                    <a:pt x="2503" y="4042"/>
                    <a:pt x="2736" y="4342"/>
                  </a:cubicBezTo>
                  <a:cubicBezTo>
                    <a:pt x="3036" y="4709"/>
                    <a:pt x="3336" y="5076"/>
                    <a:pt x="3670" y="5477"/>
                  </a:cubicBezTo>
                  <a:cubicBezTo>
                    <a:pt x="3720" y="5560"/>
                    <a:pt x="3820" y="5602"/>
                    <a:pt x="3929" y="5602"/>
                  </a:cubicBezTo>
                  <a:cubicBezTo>
                    <a:pt x="4037" y="5602"/>
                    <a:pt x="4154" y="5560"/>
                    <a:pt x="4237" y="5477"/>
                  </a:cubicBezTo>
                  <a:cubicBezTo>
                    <a:pt x="4337" y="5376"/>
                    <a:pt x="4371" y="5310"/>
                    <a:pt x="4371" y="5176"/>
                  </a:cubicBezTo>
                  <a:cubicBezTo>
                    <a:pt x="4371" y="5043"/>
                    <a:pt x="4337" y="4976"/>
                    <a:pt x="4237" y="4876"/>
                  </a:cubicBezTo>
                  <a:cubicBezTo>
                    <a:pt x="3803" y="4342"/>
                    <a:pt x="3370" y="3809"/>
                    <a:pt x="2903" y="3242"/>
                  </a:cubicBezTo>
                  <a:cubicBezTo>
                    <a:pt x="2536" y="2741"/>
                    <a:pt x="2169" y="2308"/>
                    <a:pt x="1835" y="1807"/>
                  </a:cubicBezTo>
                  <a:cubicBezTo>
                    <a:pt x="1635" y="1507"/>
                    <a:pt x="1468" y="1240"/>
                    <a:pt x="1235" y="973"/>
                  </a:cubicBezTo>
                  <a:cubicBezTo>
                    <a:pt x="1135" y="807"/>
                    <a:pt x="1035" y="640"/>
                    <a:pt x="901" y="473"/>
                  </a:cubicBezTo>
                  <a:cubicBezTo>
                    <a:pt x="801" y="306"/>
                    <a:pt x="668" y="173"/>
                    <a:pt x="501" y="39"/>
                  </a:cubicBezTo>
                  <a:cubicBezTo>
                    <a:pt x="424" y="20"/>
                    <a:pt x="369" y="1"/>
                    <a:pt x="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2;p38">
              <a:extLst>
                <a:ext uri="{FF2B5EF4-FFF2-40B4-BE49-F238E27FC236}">
                  <a16:creationId xmlns:a16="http://schemas.microsoft.com/office/drawing/2014/main" id="{8E04D913-FAAD-034D-BE3F-ED821FC26641}"/>
                </a:ext>
              </a:extLst>
            </p:cNvPr>
            <p:cNvSpPr/>
            <p:nvPr/>
          </p:nvSpPr>
          <p:spPr>
            <a:xfrm>
              <a:off x="4779400" y="2217525"/>
              <a:ext cx="44225" cy="60575"/>
            </a:xfrm>
            <a:custGeom>
              <a:avLst/>
              <a:gdLst/>
              <a:ahLst/>
              <a:cxnLst/>
              <a:rect l="l" t="t" r="r" b="b"/>
              <a:pathLst>
                <a:path w="1769" h="2423" extrusionOk="0">
                  <a:moveTo>
                    <a:pt x="380" y="0"/>
                  </a:moveTo>
                  <a:cubicBezTo>
                    <a:pt x="309" y="0"/>
                    <a:pt x="238" y="24"/>
                    <a:pt x="167" y="47"/>
                  </a:cubicBezTo>
                  <a:cubicBezTo>
                    <a:pt x="101" y="81"/>
                    <a:pt x="34" y="181"/>
                    <a:pt x="0" y="248"/>
                  </a:cubicBezTo>
                  <a:lnTo>
                    <a:pt x="0" y="314"/>
                  </a:lnTo>
                  <a:cubicBezTo>
                    <a:pt x="0" y="314"/>
                    <a:pt x="34" y="381"/>
                    <a:pt x="34" y="481"/>
                  </a:cubicBezTo>
                  <a:cubicBezTo>
                    <a:pt x="101" y="581"/>
                    <a:pt x="234" y="748"/>
                    <a:pt x="301" y="881"/>
                  </a:cubicBezTo>
                  <a:cubicBezTo>
                    <a:pt x="367" y="1015"/>
                    <a:pt x="467" y="1148"/>
                    <a:pt x="534" y="1315"/>
                  </a:cubicBezTo>
                  <a:cubicBezTo>
                    <a:pt x="634" y="1415"/>
                    <a:pt x="668" y="1582"/>
                    <a:pt x="768" y="1715"/>
                  </a:cubicBezTo>
                  <a:lnTo>
                    <a:pt x="1001" y="2216"/>
                  </a:lnTo>
                  <a:cubicBezTo>
                    <a:pt x="1074" y="2336"/>
                    <a:pt x="1216" y="2422"/>
                    <a:pt x="1353" y="2422"/>
                  </a:cubicBezTo>
                  <a:cubicBezTo>
                    <a:pt x="1405" y="2422"/>
                    <a:pt x="1456" y="2410"/>
                    <a:pt x="1502" y="2382"/>
                  </a:cubicBezTo>
                  <a:cubicBezTo>
                    <a:pt x="1668" y="2316"/>
                    <a:pt x="1768" y="2049"/>
                    <a:pt x="1668" y="1882"/>
                  </a:cubicBezTo>
                  <a:cubicBezTo>
                    <a:pt x="1502" y="1582"/>
                    <a:pt x="1335" y="1248"/>
                    <a:pt x="1168" y="981"/>
                  </a:cubicBezTo>
                  <a:cubicBezTo>
                    <a:pt x="1101" y="848"/>
                    <a:pt x="1001" y="681"/>
                    <a:pt x="968" y="548"/>
                  </a:cubicBezTo>
                  <a:cubicBezTo>
                    <a:pt x="934" y="481"/>
                    <a:pt x="868" y="414"/>
                    <a:pt x="834" y="348"/>
                  </a:cubicBezTo>
                  <a:cubicBezTo>
                    <a:pt x="801" y="248"/>
                    <a:pt x="701" y="147"/>
                    <a:pt x="634" y="81"/>
                  </a:cubicBezTo>
                  <a:cubicBezTo>
                    <a:pt x="601" y="47"/>
                    <a:pt x="534" y="14"/>
                    <a:pt x="467" y="14"/>
                  </a:cubicBezTo>
                  <a:cubicBezTo>
                    <a:pt x="438" y="4"/>
                    <a:pt x="409"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3;p38">
              <a:extLst>
                <a:ext uri="{FF2B5EF4-FFF2-40B4-BE49-F238E27FC236}">
                  <a16:creationId xmlns:a16="http://schemas.microsoft.com/office/drawing/2014/main" id="{E65D7B63-AA0E-0A48-8260-F243FD44DF61}"/>
                </a:ext>
              </a:extLst>
            </p:cNvPr>
            <p:cNvSpPr/>
            <p:nvPr/>
          </p:nvSpPr>
          <p:spPr>
            <a:xfrm>
              <a:off x="4786075" y="2050875"/>
              <a:ext cx="140950" cy="148450"/>
            </a:xfrm>
            <a:custGeom>
              <a:avLst/>
              <a:gdLst/>
              <a:ahLst/>
              <a:cxnLst/>
              <a:rect l="l" t="t" r="r" b="b"/>
              <a:pathLst>
                <a:path w="5638" h="5938" extrusionOk="0">
                  <a:moveTo>
                    <a:pt x="433" y="0"/>
                  </a:moveTo>
                  <a:cubicBezTo>
                    <a:pt x="401" y="0"/>
                    <a:pt x="367" y="3"/>
                    <a:pt x="334" y="9"/>
                  </a:cubicBezTo>
                  <a:cubicBezTo>
                    <a:pt x="167" y="42"/>
                    <a:pt x="34" y="209"/>
                    <a:pt x="0" y="376"/>
                  </a:cubicBezTo>
                  <a:cubicBezTo>
                    <a:pt x="67" y="509"/>
                    <a:pt x="67" y="542"/>
                    <a:pt x="67" y="576"/>
                  </a:cubicBezTo>
                  <a:cubicBezTo>
                    <a:pt x="100" y="709"/>
                    <a:pt x="167" y="742"/>
                    <a:pt x="200" y="843"/>
                  </a:cubicBezTo>
                  <a:lnTo>
                    <a:pt x="301" y="909"/>
                  </a:lnTo>
                  <a:cubicBezTo>
                    <a:pt x="367" y="1009"/>
                    <a:pt x="401" y="1076"/>
                    <a:pt x="501" y="1176"/>
                  </a:cubicBezTo>
                  <a:cubicBezTo>
                    <a:pt x="601" y="1343"/>
                    <a:pt x="801" y="1443"/>
                    <a:pt x="901" y="1643"/>
                  </a:cubicBezTo>
                  <a:cubicBezTo>
                    <a:pt x="1235" y="1977"/>
                    <a:pt x="1568" y="2244"/>
                    <a:pt x="1868" y="2577"/>
                  </a:cubicBezTo>
                  <a:cubicBezTo>
                    <a:pt x="2202" y="2911"/>
                    <a:pt x="2502" y="3244"/>
                    <a:pt x="2802" y="3578"/>
                  </a:cubicBezTo>
                  <a:cubicBezTo>
                    <a:pt x="3069" y="3911"/>
                    <a:pt x="3403" y="4245"/>
                    <a:pt x="3703" y="4579"/>
                  </a:cubicBezTo>
                  <a:cubicBezTo>
                    <a:pt x="4070" y="5012"/>
                    <a:pt x="4504" y="5412"/>
                    <a:pt x="4870" y="5813"/>
                  </a:cubicBezTo>
                  <a:cubicBezTo>
                    <a:pt x="4954" y="5896"/>
                    <a:pt x="5062" y="5938"/>
                    <a:pt x="5171" y="5938"/>
                  </a:cubicBezTo>
                  <a:cubicBezTo>
                    <a:pt x="5279" y="5938"/>
                    <a:pt x="5387" y="5896"/>
                    <a:pt x="5471" y="5813"/>
                  </a:cubicBezTo>
                  <a:cubicBezTo>
                    <a:pt x="5638" y="5646"/>
                    <a:pt x="5638" y="5379"/>
                    <a:pt x="5471" y="5212"/>
                  </a:cubicBezTo>
                  <a:cubicBezTo>
                    <a:pt x="4737" y="4512"/>
                    <a:pt x="4070" y="3745"/>
                    <a:pt x="3403" y="3044"/>
                  </a:cubicBezTo>
                  <a:cubicBezTo>
                    <a:pt x="3103" y="2711"/>
                    <a:pt x="2802" y="2344"/>
                    <a:pt x="2502" y="2010"/>
                  </a:cubicBezTo>
                  <a:cubicBezTo>
                    <a:pt x="2202" y="1676"/>
                    <a:pt x="1868" y="1343"/>
                    <a:pt x="1535" y="1009"/>
                  </a:cubicBezTo>
                  <a:lnTo>
                    <a:pt x="1168" y="642"/>
                  </a:lnTo>
                  <a:cubicBezTo>
                    <a:pt x="1068" y="542"/>
                    <a:pt x="1034" y="509"/>
                    <a:pt x="1001" y="409"/>
                  </a:cubicBezTo>
                  <a:cubicBezTo>
                    <a:pt x="934" y="376"/>
                    <a:pt x="901" y="342"/>
                    <a:pt x="868" y="242"/>
                  </a:cubicBezTo>
                  <a:lnTo>
                    <a:pt x="834" y="209"/>
                  </a:lnTo>
                  <a:cubicBezTo>
                    <a:pt x="751" y="70"/>
                    <a:pt x="598" y="0"/>
                    <a:pt x="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31" name="Google Shape;941;p41">
            <a:extLst>
              <a:ext uri="{FF2B5EF4-FFF2-40B4-BE49-F238E27FC236}">
                <a16:creationId xmlns:a16="http://schemas.microsoft.com/office/drawing/2014/main" id="{DCD376B4-8FAE-0F43-839B-BB405F304BF5}"/>
              </a:ext>
            </a:extLst>
          </p:cNvPr>
          <p:cNvSpPr txBox="1">
            <a:spLocks/>
          </p:cNvSpPr>
          <p:nvPr/>
        </p:nvSpPr>
        <p:spPr>
          <a:xfrm>
            <a:off x="683706" y="498969"/>
            <a:ext cx="7661183" cy="615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Chewy"/>
              <a:buNone/>
              <a:defRPr sz="38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CA" sz="3200" dirty="0"/>
              <a:t>8. Les rôles de chacun</a:t>
            </a:r>
          </a:p>
        </p:txBody>
      </p:sp>
      <p:graphicFrame>
        <p:nvGraphicFramePr>
          <p:cNvPr id="8" name="Tableau 8">
            <a:extLst>
              <a:ext uri="{FF2B5EF4-FFF2-40B4-BE49-F238E27FC236}">
                <a16:creationId xmlns:a16="http://schemas.microsoft.com/office/drawing/2014/main" id="{FECA9372-6A19-BB4C-ACB5-80E85D0F5E6E}"/>
              </a:ext>
            </a:extLst>
          </p:cNvPr>
          <p:cNvGraphicFramePr>
            <a:graphicFrameLocks noGrp="1"/>
          </p:cNvGraphicFramePr>
          <p:nvPr>
            <p:extLst>
              <p:ext uri="{D42A27DB-BD31-4B8C-83A1-F6EECF244321}">
                <p14:modId xmlns:p14="http://schemas.microsoft.com/office/powerpoint/2010/main" val="334390085"/>
              </p:ext>
            </p:extLst>
          </p:nvPr>
        </p:nvGraphicFramePr>
        <p:xfrm>
          <a:off x="799111" y="1134269"/>
          <a:ext cx="7661182" cy="3847998"/>
        </p:xfrm>
        <a:graphic>
          <a:graphicData uri="http://schemas.openxmlformats.org/drawingml/2006/table">
            <a:tbl>
              <a:tblPr firstRow="1" bandRow="1">
                <a:tableStyleId>{B67AD405-A90A-4FD3-A3A8-0B7C451C620C}</a:tableStyleId>
              </a:tblPr>
              <a:tblGrid>
                <a:gridCol w="3830591">
                  <a:extLst>
                    <a:ext uri="{9D8B030D-6E8A-4147-A177-3AD203B41FA5}">
                      <a16:colId xmlns:a16="http://schemas.microsoft.com/office/drawing/2014/main" val="2853299370"/>
                    </a:ext>
                  </a:extLst>
                </a:gridCol>
                <a:gridCol w="3830591">
                  <a:extLst>
                    <a:ext uri="{9D8B030D-6E8A-4147-A177-3AD203B41FA5}">
                      <a16:colId xmlns:a16="http://schemas.microsoft.com/office/drawing/2014/main" val="2324871079"/>
                    </a:ext>
                  </a:extLst>
                </a:gridCol>
              </a:tblGrid>
              <a:tr h="333176">
                <a:tc>
                  <a:txBody>
                    <a:bodyPr/>
                    <a:lstStyle/>
                    <a:p>
                      <a:pPr algn="ctr"/>
                      <a:r>
                        <a:rPr lang="fr-CA" b="1" dirty="0"/>
                        <a:t>Votre enfant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fr-CA" b="1" dirty="0"/>
                        <a:t>Vous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42670958"/>
                  </a:ext>
                </a:extLst>
              </a:tr>
              <a:tr h="3514822">
                <a:tc>
                  <a:txBody>
                    <a:bodyPr/>
                    <a:lstStyle/>
                    <a:p>
                      <a:pPr marL="285750" indent="-285750">
                        <a:lnSpc>
                          <a:spcPct val="150000"/>
                        </a:lnSpc>
                        <a:buFontTx/>
                        <a:buChar char="-"/>
                      </a:pPr>
                      <a:r>
                        <a:rPr lang="fr-CA" dirty="0">
                          <a:solidFill>
                            <a:schemeClr val="tx1"/>
                          </a:solidFill>
                        </a:rPr>
                        <a:t>Se présenter à l’heure à la rencontre.</a:t>
                      </a:r>
                    </a:p>
                    <a:p>
                      <a:pPr marL="285750" indent="-285750">
                        <a:lnSpc>
                          <a:spcPct val="150000"/>
                        </a:lnSpc>
                        <a:buFontTx/>
                        <a:buChar char="-"/>
                      </a:pPr>
                      <a:r>
                        <a:rPr lang="fr-CA" dirty="0">
                          <a:solidFill>
                            <a:schemeClr val="tx1"/>
                          </a:solidFill>
                        </a:rPr>
                        <a:t>Participer aux activités.</a:t>
                      </a:r>
                    </a:p>
                    <a:p>
                      <a:pPr marL="285750" indent="-285750">
                        <a:lnSpc>
                          <a:spcPct val="150000"/>
                        </a:lnSpc>
                        <a:buFontTx/>
                        <a:buChar char="-"/>
                      </a:pPr>
                      <a:r>
                        <a:rPr lang="fr-CA" dirty="0">
                          <a:solidFill>
                            <a:schemeClr val="tx1"/>
                          </a:solidFill>
                        </a:rPr>
                        <a:t>Faire de son mieux.</a:t>
                      </a:r>
                    </a:p>
                    <a:p>
                      <a:pPr marL="285750" indent="-285750">
                        <a:lnSpc>
                          <a:spcPct val="150000"/>
                        </a:lnSpc>
                        <a:buFontTx/>
                        <a:buChar char="-"/>
                      </a:pPr>
                      <a:r>
                        <a:rPr lang="fr-CA" dirty="0">
                          <a:solidFill>
                            <a:schemeClr val="tx1"/>
                          </a:solidFill>
                        </a:rPr>
                        <a:t>Avoir tous ses outils près de lui : crayons, papier, ciseaux, etc.</a:t>
                      </a:r>
                    </a:p>
                    <a:p>
                      <a:pPr marL="285750" indent="-285750">
                        <a:lnSpc>
                          <a:spcPct val="150000"/>
                        </a:lnSpc>
                        <a:buFontTx/>
                        <a:buChar char="-"/>
                      </a:pPr>
                      <a:r>
                        <a:rPr lang="fr-CA" dirty="0">
                          <a:solidFill>
                            <a:schemeClr val="tx1"/>
                          </a:solidFill>
                        </a:rPr>
                        <a:t>Manipuler les fonctions de la visioconférence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85750" indent="-285750">
                        <a:lnSpc>
                          <a:spcPct val="150000"/>
                        </a:lnSpc>
                        <a:buFontTx/>
                        <a:buChar char="-"/>
                      </a:pPr>
                      <a:r>
                        <a:rPr lang="fr-CA" dirty="0">
                          <a:solidFill>
                            <a:schemeClr val="tx1"/>
                          </a:solidFill>
                        </a:rPr>
                        <a:t>Collaborer avec moi.</a:t>
                      </a:r>
                    </a:p>
                    <a:p>
                      <a:pPr marL="285750" indent="-285750">
                        <a:lnSpc>
                          <a:spcPct val="150000"/>
                        </a:lnSpc>
                        <a:buFontTx/>
                        <a:buChar char="-"/>
                      </a:pPr>
                      <a:r>
                        <a:rPr lang="fr-CA" dirty="0">
                          <a:solidFill>
                            <a:schemeClr val="tx1"/>
                          </a:solidFill>
                        </a:rPr>
                        <a:t>Soutenir les apprentissages.</a:t>
                      </a:r>
                    </a:p>
                    <a:p>
                      <a:pPr marL="285750" indent="-285750">
                        <a:lnSpc>
                          <a:spcPct val="150000"/>
                        </a:lnSpc>
                        <a:buFontTx/>
                        <a:buChar char="-"/>
                      </a:pPr>
                      <a:r>
                        <a:rPr lang="fr-CA" dirty="0">
                          <a:solidFill>
                            <a:schemeClr val="tx1"/>
                          </a:solidFill>
                        </a:rPr>
                        <a:t>Motiver et accompagner votre enfant.</a:t>
                      </a:r>
                    </a:p>
                    <a:p>
                      <a:pPr marL="285750" indent="-285750">
                        <a:lnSpc>
                          <a:spcPct val="150000"/>
                        </a:lnSpc>
                        <a:buFontTx/>
                        <a:buChar char="-"/>
                      </a:pPr>
                      <a:r>
                        <a:rPr lang="fr-CA" dirty="0">
                          <a:solidFill>
                            <a:schemeClr val="tx1"/>
                          </a:solidFill>
                        </a:rPr>
                        <a:t>Vous assurer que votre enfant est bien installé à l’heure et a tout le matériel demandé.</a:t>
                      </a:r>
                    </a:p>
                    <a:p>
                      <a:pPr marL="285750" indent="-285750">
                        <a:lnSpc>
                          <a:spcPct val="150000"/>
                        </a:lnSpc>
                        <a:buFontTx/>
                        <a:buChar char="-"/>
                      </a:pPr>
                      <a:r>
                        <a:rPr lang="fr-CA" dirty="0">
                          <a:solidFill>
                            <a:schemeClr val="tx1"/>
                          </a:solidFill>
                        </a:rPr>
                        <a:t>Limiter les distractions </a:t>
                      </a:r>
                      <a:r>
                        <a:rPr lang="fr-CA" sz="1000" dirty="0">
                          <a:solidFill>
                            <a:schemeClr val="tx1"/>
                          </a:solidFill>
                        </a:rPr>
                        <a:t>(télévision, téléphone, musique, discussions entre les membres de la famille, présence des frères et sœurs, etc.)</a:t>
                      </a:r>
                    </a:p>
                    <a:p>
                      <a:pPr marL="285750" indent="-285750">
                        <a:lnSpc>
                          <a:spcPct val="150000"/>
                        </a:lnSpc>
                        <a:buFontTx/>
                        <a:buChar char="-"/>
                      </a:pPr>
                      <a:r>
                        <a:rPr lang="fr-CA" dirty="0">
                          <a:solidFill>
                            <a:schemeClr val="tx1"/>
                          </a:solidFill>
                        </a:rPr>
                        <a:t>Voir au soutien technique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57698972"/>
                  </a:ext>
                </a:extLst>
              </a:tr>
            </a:tbl>
          </a:graphicData>
        </a:graphic>
      </p:graphicFrame>
      <p:grpSp>
        <p:nvGrpSpPr>
          <p:cNvPr id="9" name="Groupe 8">
            <a:extLst>
              <a:ext uri="{FF2B5EF4-FFF2-40B4-BE49-F238E27FC236}">
                <a16:creationId xmlns:a16="http://schemas.microsoft.com/office/drawing/2014/main" id="{E32F8E3B-2FA1-4841-82C7-D3EDD97984F8}"/>
              </a:ext>
            </a:extLst>
          </p:cNvPr>
          <p:cNvGrpSpPr/>
          <p:nvPr/>
        </p:nvGrpSpPr>
        <p:grpSpPr>
          <a:xfrm>
            <a:off x="2549148" y="3362941"/>
            <a:ext cx="1089493" cy="416169"/>
            <a:chOff x="1754087" y="3288315"/>
            <a:chExt cx="1089493" cy="416169"/>
          </a:xfrm>
        </p:grpSpPr>
        <p:pic>
          <p:nvPicPr>
            <p:cNvPr id="39" name="Image 38">
              <a:extLst>
                <a:ext uri="{FF2B5EF4-FFF2-40B4-BE49-F238E27FC236}">
                  <a16:creationId xmlns:a16="http://schemas.microsoft.com/office/drawing/2014/main" id="{C11E2688-323C-7342-9BDE-8631A794A1CE}"/>
                </a:ext>
              </a:extLst>
            </p:cNvPr>
            <p:cNvPicPr>
              <a:picLocks noChangeAspect="1"/>
            </p:cNvPicPr>
            <p:nvPr/>
          </p:nvPicPr>
          <p:blipFill>
            <a:blip r:embed="rId3"/>
            <a:stretch>
              <a:fillRect/>
            </a:stretch>
          </p:blipFill>
          <p:spPr>
            <a:xfrm>
              <a:off x="1754087" y="3339085"/>
              <a:ext cx="307925" cy="307925"/>
            </a:xfrm>
            <a:prstGeom prst="rect">
              <a:avLst/>
            </a:prstGeom>
          </p:spPr>
        </p:pic>
        <p:pic>
          <p:nvPicPr>
            <p:cNvPr id="40" name="Image 39">
              <a:extLst>
                <a:ext uri="{FF2B5EF4-FFF2-40B4-BE49-F238E27FC236}">
                  <a16:creationId xmlns:a16="http://schemas.microsoft.com/office/drawing/2014/main" id="{A31C590F-C818-DB47-9EE3-D0783602ECE6}"/>
                </a:ext>
              </a:extLst>
            </p:cNvPr>
            <p:cNvPicPr>
              <a:picLocks noChangeAspect="1"/>
            </p:cNvPicPr>
            <p:nvPr/>
          </p:nvPicPr>
          <p:blipFill>
            <a:blip r:embed="rId4"/>
            <a:stretch>
              <a:fillRect/>
            </a:stretch>
          </p:blipFill>
          <p:spPr>
            <a:xfrm>
              <a:off x="2062012" y="3288315"/>
              <a:ext cx="416169" cy="416169"/>
            </a:xfrm>
            <a:prstGeom prst="rect">
              <a:avLst/>
            </a:prstGeom>
          </p:spPr>
        </p:pic>
        <p:pic>
          <p:nvPicPr>
            <p:cNvPr id="41" name="Image 40">
              <a:extLst>
                <a:ext uri="{FF2B5EF4-FFF2-40B4-BE49-F238E27FC236}">
                  <a16:creationId xmlns:a16="http://schemas.microsoft.com/office/drawing/2014/main" id="{6A2B81DB-D5F8-404C-87DE-BBDBCEE88F0B}"/>
                </a:ext>
              </a:extLst>
            </p:cNvPr>
            <p:cNvPicPr>
              <a:picLocks noChangeAspect="1"/>
            </p:cNvPicPr>
            <p:nvPr/>
          </p:nvPicPr>
          <p:blipFill>
            <a:blip r:embed="rId5"/>
            <a:stretch>
              <a:fillRect/>
            </a:stretch>
          </p:blipFill>
          <p:spPr>
            <a:xfrm>
              <a:off x="2478181" y="3310347"/>
              <a:ext cx="365399" cy="365399"/>
            </a:xfrm>
            <a:prstGeom prst="rect">
              <a:avLst/>
            </a:prstGeom>
          </p:spPr>
        </p:pic>
      </p:grpSp>
      <p:grpSp>
        <p:nvGrpSpPr>
          <p:cNvPr id="43" name="Groupe 42">
            <a:extLst>
              <a:ext uri="{FF2B5EF4-FFF2-40B4-BE49-F238E27FC236}">
                <a16:creationId xmlns:a16="http://schemas.microsoft.com/office/drawing/2014/main" id="{1C818204-FD72-564A-ABA7-96FE1D1528C8}"/>
              </a:ext>
            </a:extLst>
          </p:cNvPr>
          <p:cNvGrpSpPr/>
          <p:nvPr/>
        </p:nvGrpSpPr>
        <p:grpSpPr>
          <a:xfrm>
            <a:off x="7115968" y="4105819"/>
            <a:ext cx="1089493" cy="416169"/>
            <a:chOff x="1754087" y="3288315"/>
            <a:chExt cx="1089493" cy="416169"/>
          </a:xfrm>
        </p:grpSpPr>
        <p:pic>
          <p:nvPicPr>
            <p:cNvPr id="44" name="Image 43">
              <a:extLst>
                <a:ext uri="{FF2B5EF4-FFF2-40B4-BE49-F238E27FC236}">
                  <a16:creationId xmlns:a16="http://schemas.microsoft.com/office/drawing/2014/main" id="{170E41D3-4187-B043-A384-27A2F714C517}"/>
                </a:ext>
              </a:extLst>
            </p:cNvPr>
            <p:cNvPicPr>
              <a:picLocks noChangeAspect="1"/>
            </p:cNvPicPr>
            <p:nvPr/>
          </p:nvPicPr>
          <p:blipFill>
            <a:blip r:embed="rId3"/>
            <a:stretch>
              <a:fillRect/>
            </a:stretch>
          </p:blipFill>
          <p:spPr>
            <a:xfrm>
              <a:off x="1754087" y="3339085"/>
              <a:ext cx="307925" cy="307925"/>
            </a:xfrm>
            <a:prstGeom prst="rect">
              <a:avLst/>
            </a:prstGeom>
          </p:spPr>
        </p:pic>
        <p:pic>
          <p:nvPicPr>
            <p:cNvPr id="45" name="Image 44">
              <a:extLst>
                <a:ext uri="{FF2B5EF4-FFF2-40B4-BE49-F238E27FC236}">
                  <a16:creationId xmlns:a16="http://schemas.microsoft.com/office/drawing/2014/main" id="{110F40D6-E91D-E34F-85A3-3C1CB5065111}"/>
                </a:ext>
              </a:extLst>
            </p:cNvPr>
            <p:cNvPicPr>
              <a:picLocks noChangeAspect="1"/>
            </p:cNvPicPr>
            <p:nvPr/>
          </p:nvPicPr>
          <p:blipFill>
            <a:blip r:embed="rId4"/>
            <a:stretch>
              <a:fillRect/>
            </a:stretch>
          </p:blipFill>
          <p:spPr>
            <a:xfrm>
              <a:off x="2062012" y="3288315"/>
              <a:ext cx="416169" cy="416169"/>
            </a:xfrm>
            <a:prstGeom prst="rect">
              <a:avLst/>
            </a:prstGeom>
          </p:spPr>
        </p:pic>
        <p:pic>
          <p:nvPicPr>
            <p:cNvPr id="46" name="Image 45">
              <a:extLst>
                <a:ext uri="{FF2B5EF4-FFF2-40B4-BE49-F238E27FC236}">
                  <a16:creationId xmlns:a16="http://schemas.microsoft.com/office/drawing/2014/main" id="{3589CE32-EDB6-0343-86C8-9FA4D3440EF4}"/>
                </a:ext>
              </a:extLst>
            </p:cNvPr>
            <p:cNvPicPr>
              <a:picLocks noChangeAspect="1"/>
            </p:cNvPicPr>
            <p:nvPr/>
          </p:nvPicPr>
          <p:blipFill>
            <a:blip r:embed="rId5"/>
            <a:stretch>
              <a:fillRect/>
            </a:stretch>
          </p:blipFill>
          <p:spPr>
            <a:xfrm>
              <a:off x="2478181" y="3310347"/>
              <a:ext cx="365399" cy="365399"/>
            </a:xfrm>
            <a:prstGeom prst="rect">
              <a:avLst/>
            </a:prstGeom>
          </p:spPr>
        </p:pic>
      </p:grpSp>
      <p:grpSp>
        <p:nvGrpSpPr>
          <p:cNvPr id="10" name="Groupe 9">
            <a:extLst>
              <a:ext uri="{FF2B5EF4-FFF2-40B4-BE49-F238E27FC236}">
                <a16:creationId xmlns:a16="http://schemas.microsoft.com/office/drawing/2014/main" id="{DA40B889-08B3-2446-9F5E-A0A6005FD735}"/>
              </a:ext>
            </a:extLst>
          </p:cNvPr>
          <p:cNvGrpSpPr/>
          <p:nvPr/>
        </p:nvGrpSpPr>
        <p:grpSpPr>
          <a:xfrm>
            <a:off x="7309974" y="277774"/>
            <a:ext cx="1484013" cy="1399032"/>
            <a:chOff x="7046595" y="263126"/>
            <a:chExt cx="1484013" cy="1399032"/>
          </a:xfrm>
        </p:grpSpPr>
        <p:grpSp>
          <p:nvGrpSpPr>
            <p:cNvPr id="48" name="Google Shape;1394;p59">
              <a:extLst>
                <a:ext uri="{FF2B5EF4-FFF2-40B4-BE49-F238E27FC236}">
                  <a16:creationId xmlns:a16="http://schemas.microsoft.com/office/drawing/2014/main" id="{073B4B20-BC1D-024A-814F-BC108405EFC0}"/>
                </a:ext>
              </a:extLst>
            </p:cNvPr>
            <p:cNvGrpSpPr/>
            <p:nvPr/>
          </p:nvGrpSpPr>
          <p:grpSpPr>
            <a:xfrm>
              <a:off x="7046595" y="263126"/>
              <a:ext cx="1484013" cy="1399032"/>
              <a:chOff x="5139674" y="810816"/>
              <a:chExt cx="808100" cy="761825"/>
            </a:xfrm>
          </p:grpSpPr>
          <p:sp>
            <p:nvSpPr>
              <p:cNvPr id="50" name="Google Shape;1395;p59">
                <a:extLst>
                  <a:ext uri="{FF2B5EF4-FFF2-40B4-BE49-F238E27FC236}">
                    <a16:creationId xmlns:a16="http://schemas.microsoft.com/office/drawing/2014/main" id="{CACEB104-7E0D-2D45-B6E0-A45C2D33D513}"/>
                  </a:ext>
                </a:extLst>
              </p:cNvPr>
              <p:cNvSpPr/>
              <p:nvPr/>
            </p:nvSpPr>
            <p:spPr>
              <a:xfrm>
                <a:off x="5139674" y="810816"/>
                <a:ext cx="808100" cy="761825"/>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396;p59">
                <a:extLst>
                  <a:ext uri="{FF2B5EF4-FFF2-40B4-BE49-F238E27FC236}">
                    <a16:creationId xmlns:a16="http://schemas.microsoft.com/office/drawing/2014/main" id="{56353AE0-8CDF-C345-9460-507DA0FDC83F}"/>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ZoneTexte 48">
              <a:extLst>
                <a:ext uri="{FF2B5EF4-FFF2-40B4-BE49-F238E27FC236}">
                  <a16:creationId xmlns:a16="http://schemas.microsoft.com/office/drawing/2014/main" id="{E970E62F-0DB4-2249-9E0C-AECE4C8F0D2C}"/>
                </a:ext>
              </a:extLst>
            </p:cNvPr>
            <p:cNvSpPr txBox="1"/>
            <p:nvPr/>
          </p:nvSpPr>
          <p:spPr>
            <a:xfrm rot="20441492">
              <a:off x="7214600" y="763377"/>
              <a:ext cx="1019982" cy="430887"/>
            </a:xfrm>
            <a:prstGeom prst="rect">
              <a:avLst/>
            </a:prstGeom>
            <a:noFill/>
          </p:spPr>
          <p:txBody>
            <a:bodyPr wrap="square" rtlCol="0">
              <a:spAutoFit/>
            </a:bodyPr>
            <a:lstStyle/>
            <a:p>
              <a:pPr algn="ctr"/>
              <a:r>
                <a:rPr lang="fr-CA" sz="1100" dirty="0"/>
                <a:t>Encouragez votre enfant!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041" name="Google Shape;1041;p45"/>
          <p:cNvGrpSpPr/>
          <p:nvPr/>
        </p:nvGrpSpPr>
        <p:grpSpPr>
          <a:xfrm>
            <a:off x="5141496" y="1548304"/>
            <a:ext cx="2270380" cy="2601473"/>
            <a:chOff x="6249321" y="1675354"/>
            <a:chExt cx="2270380" cy="2601473"/>
          </a:xfrm>
        </p:grpSpPr>
        <p:grpSp>
          <p:nvGrpSpPr>
            <p:cNvPr id="1042" name="Google Shape;1042;p45"/>
            <p:cNvGrpSpPr/>
            <p:nvPr/>
          </p:nvGrpSpPr>
          <p:grpSpPr>
            <a:xfrm rot="4205948">
              <a:off x="5941153" y="2911716"/>
              <a:ext cx="1919010" cy="690701"/>
              <a:chOff x="2348287" y="2935282"/>
              <a:chExt cx="1918975" cy="690688"/>
            </a:xfrm>
          </p:grpSpPr>
          <p:sp>
            <p:nvSpPr>
              <p:cNvPr id="1043" name="Google Shape;1043;p45"/>
              <p:cNvSpPr/>
              <p:nvPr/>
            </p:nvSpPr>
            <p:spPr>
              <a:xfrm>
                <a:off x="4150337" y="2935282"/>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2348287" y="3522970"/>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45"/>
            <p:cNvSpPr/>
            <p:nvPr/>
          </p:nvSpPr>
          <p:spPr>
            <a:xfrm rot="4205948">
              <a:off x="8392660" y="16965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941;p41">
            <a:extLst>
              <a:ext uri="{FF2B5EF4-FFF2-40B4-BE49-F238E27FC236}">
                <a16:creationId xmlns:a16="http://schemas.microsoft.com/office/drawing/2014/main" id="{761C902A-EA44-9A4E-89D1-1B103CE35CBE}"/>
              </a:ext>
            </a:extLst>
          </p:cNvPr>
          <p:cNvSpPr txBox="1">
            <a:spLocks/>
          </p:cNvSpPr>
          <p:nvPr/>
        </p:nvSpPr>
        <p:spPr>
          <a:xfrm>
            <a:off x="378365" y="468337"/>
            <a:ext cx="7661183" cy="615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Chewy"/>
              <a:buNone/>
              <a:defRPr sz="38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CA" sz="3200" dirty="0"/>
              <a:t>9. Mes attentes</a:t>
            </a:r>
          </a:p>
        </p:txBody>
      </p:sp>
      <p:sp>
        <p:nvSpPr>
          <p:cNvPr id="15" name="ZoneTexte 14">
            <a:extLst>
              <a:ext uri="{FF2B5EF4-FFF2-40B4-BE49-F238E27FC236}">
                <a16:creationId xmlns:a16="http://schemas.microsoft.com/office/drawing/2014/main" id="{3515D3CA-7674-0C47-AC0F-ABA1BBC1A77A}"/>
              </a:ext>
            </a:extLst>
          </p:cNvPr>
          <p:cNvSpPr txBox="1"/>
          <p:nvPr/>
        </p:nvSpPr>
        <p:spPr>
          <a:xfrm>
            <a:off x="899646" y="1003120"/>
            <a:ext cx="7279493" cy="3361882"/>
          </a:xfrm>
          <a:prstGeom prst="rect">
            <a:avLst/>
          </a:prstGeom>
          <a:noFill/>
        </p:spPr>
        <p:txBody>
          <a:bodyPr wrap="square" rtlCol="0">
            <a:spAutoFit/>
          </a:bodyPr>
          <a:lstStyle/>
          <a:p>
            <a:pPr>
              <a:lnSpc>
                <a:spcPct val="150000"/>
              </a:lnSpc>
            </a:pPr>
            <a:r>
              <a:rPr lang="fr-CA" sz="1100" b="1" dirty="0">
                <a:solidFill>
                  <a:schemeClr val="tx1"/>
                </a:solidFill>
              </a:rPr>
              <a:t>En plus du rôle qui vous est demandé à la page précédente, j’aimerais vous dire…</a:t>
            </a:r>
            <a:br>
              <a:rPr lang="fr-CA" sz="1100" b="1" dirty="0">
                <a:solidFill>
                  <a:schemeClr val="tx1"/>
                </a:solidFill>
              </a:rPr>
            </a:br>
            <a:endParaRPr lang="fr-CA" sz="1100" b="1" dirty="0">
              <a:solidFill>
                <a:schemeClr val="tx1"/>
              </a:solidFill>
            </a:endParaRPr>
          </a:p>
          <a:p>
            <a:pPr marL="285750" indent="-285750">
              <a:lnSpc>
                <a:spcPct val="150000"/>
              </a:lnSpc>
              <a:buFontTx/>
              <a:buChar char="-"/>
            </a:pPr>
            <a:r>
              <a:rPr lang="fr-CA" sz="1100" dirty="0">
                <a:solidFill>
                  <a:schemeClr val="tx1"/>
                </a:solidFill>
              </a:rPr>
              <a:t>Votre présence est requise afin de vous assurer que votre enfant est bien installé et est capable d’utiliser les outils de visioconférence, mais vous pourrez vous retirer graduellement.</a:t>
            </a:r>
          </a:p>
          <a:p>
            <a:pPr marL="285750" indent="-285750">
              <a:lnSpc>
                <a:spcPct val="150000"/>
              </a:lnSpc>
              <a:buFontTx/>
              <a:buChar char="-"/>
            </a:pPr>
            <a:r>
              <a:rPr lang="fr-CA" sz="1100" dirty="0">
                <a:solidFill>
                  <a:schemeClr val="tx1"/>
                </a:solidFill>
              </a:rPr>
              <a:t>Ne vous inquiétez pas du comportement de votre enfant. Au besoin, je vous demanderai de l’aide.</a:t>
            </a:r>
          </a:p>
          <a:p>
            <a:pPr marL="285750" indent="-285750">
              <a:lnSpc>
                <a:spcPct val="150000"/>
              </a:lnSpc>
              <a:buFontTx/>
              <a:buChar char="-"/>
            </a:pPr>
            <a:r>
              <a:rPr lang="fr-CA" sz="1100" dirty="0">
                <a:solidFill>
                  <a:schemeClr val="tx1"/>
                </a:solidFill>
              </a:rPr>
              <a:t>Laissez votre enfant répondre à sa façon car je veux vérifier sa compréhension afin de pouvoir soutenir ses apprentissages. N’oublions pas qu’on apprend souvent par essai-erreur!</a:t>
            </a:r>
          </a:p>
          <a:p>
            <a:pPr marL="285750" indent="-285750">
              <a:lnSpc>
                <a:spcPct val="150000"/>
              </a:lnSpc>
              <a:buFontTx/>
              <a:buChar char="-"/>
            </a:pPr>
            <a:r>
              <a:rPr lang="fr-CA" sz="1100" dirty="0">
                <a:solidFill>
                  <a:schemeClr val="tx1"/>
                </a:solidFill>
              </a:rPr>
              <a:t>Attendez-vous à ce que je fasse bouger les enfants et que je prenne des captures d’écran pour créer des souvenirs!</a:t>
            </a:r>
          </a:p>
          <a:p>
            <a:pPr marL="285750" indent="-285750">
              <a:lnSpc>
                <a:spcPct val="150000"/>
              </a:lnSpc>
              <a:buFontTx/>
              <a:buChar char="-"/>
            </a:pPr>
            <a:r>
              <a:rPr lang="fr-CA" sz="1100" dirty="0">
                <a:solidFill>
                  <a:schemeClr val="tx1"/>
                </a:solidFill>
              </a:rPr>
              <a:t>Il se peut que je vous demande de laisser la caméra ouverte durant des temps de jeux libres afin que je puisse observer votre enfant en situation spontanée et naturelle.</a:t>
            </a:r>
          </a:p>
          <a:p>
            <a:pPr marL="285750" indent="-285750">
              <a:lnSpc>
                <a:spcPct val="150000"/>
              </a:lnSpc>
              <a:buFontTx/>
              <a:buChar char="-"/>
            </a:pPr>
            <a:r>
              <a:rPr lang="fr-CA" sz="1100" dirty="0">
                <a:solidFill>
                  <a:schemeClr val="tx1"/>
                </a:solidFill>
              </a:rPr>
              <a:t>Prenez le micro pour une urgence, sinon écrivez-moi par courriel afin que l’on fixe un RDV privé pour discuter.</a:t>
            </a:r>
          </a:p>
          <a:p>
            <a:pPr marL="285750" indent="-285750">
              <a:lnSpc>
                <a:spcPct val="150000"/>
              </a:lnSpc>
              <a:buFontTx/>
              <a:buChar char="-"/>
            </a:pPr>
            <a:r>
              <a:rPr lang="fr-CA" sz="1100" dirty="0">
                <a:solidFill>
                  <a:schemeClr val="tx1"/>
                </a:solidFill>
              </a:rPr>
              <a:t>J’aurai peut-être besoin de vous pour prendre des photos ou filmer votre enfant en action. </a:t>
            </a:r>
            <a:endParaRPr lang="fr-CA" sz="1200" dirty="0">
              <a:solidFill>
                <a:schemeClr val="tx1"/>
              </a:solidFill>
            </a:endParaRPr>
          </a:p>
        </p:txBody>
      </p:sp>
      <p:grpSp>
        <p:nvGrpSpPr>
          <p:cNvPr id="36" name="Groupe 35">
            <a:extLst>
              <a:ext uri="{FF2B5EF4-FFF2-40B4-BE49-F238E27FC236}">
                <a16:creationId xmlns:a16="http://schemas.microsoft.com/office/drawing/2014/main" id="{9336507A-C28E-F64D-993C-60C89769DF23}"/>
              </a:ext>
            </a:extLst>
          </p:cNvPr>
          <p:cNvGrpSpPr/>
          <p:nvPr/>
        </p:nvGrpSpPr>
        <p:grpSpPr>
          <a:xfrm>
            <a:off x="7144061" y="59576"/>
            <a:ext cx="1484013" cy="1399032"/>
            <a:chOff x="7245160" y="3245967"/>
            <a:chExt cx="1665254" cy="1569894"/>
          </a:xfrm>
        </p:grpSpPr>
        <p:grpSp>
          <p:nvGrpSpPr>
            <p:cNvPr id="37" name="Google Shape;1394;p59">
              <a:extLst>
                <a:ext uri="{FF2B5EF4-FFF2-40B4-BE49-F238E27FC236}">
                  <a16:creationId xmlns:a16="http://schemas.microsoft.com/office/drawing/2014/main" id="{17423B28-324F-9349-A569-FC965F928441}"/>
                </a:ext>
              </a:extLst>
            </p:cNvPr>
            <p:cNvGrpSpPr/>
            <p:nvPr/>
          </p:nvGrpSpPr>
          <p:grpSpPr>
            <a:xfrm>
              <a:off x="7245160" y="3245967"/>
              <a:ext cx="1665254" cy="1569894"/>
              <a:chOff x="5139674" y="810816"/>
              <a:chExt cx="808100" cy="761825"/>
            </a:xfrm>
          </p:grpSpPr>
          <p:sp>
            <p:nvSpPr>
              <p:cNvPr id="39" name="Google Shape;1395;p59">
                <a:extLst>
                  <a:ext uri="{FF2B5EF4-FFF2-40B4-BE49-F238E27FC236}">
                    <a16:creationId xmlns:a16="http://schemas.microsoft.com/office/drawing/2014/main" id="{8D1B92C5-1DF0-E446-BF93-D74436B8F917}"/>
                  </a:ext>
                </a:extLst>
              </p:cNvPr>
              <p:cNvSpPr/>
              <p:nvPr/>
            </p:nvSpPr>
            <p:spPr>
              <a:xfrm>
                <a:off x="5139674" y="810816"/>
                <a:ext cx="808100" cy="761825"/>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6;p59">
                <a:extLst>
                  <a:ext uri="{FF2B5EF4-FFF2-40B4-BE49-F238E27FC236}">
                    <a16:creationId xmlns:a16="http://schemas.microsoft.com/office/drawing/2014/main" id="{35D7AD95-90EB-904B-8DB4-2AAF704E50D7}"/>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ZoneTexte 37">
              <a:extLst>
                <a:ext uri="{FF2B5EF4-FFF2-40B4-BE49-F238E27FC236}">
                  <a16:creationId xmlns:a16="http://schemas.microsoft.com/office/drawing/2014/main" id="{9B37AA72-1E7C-EB4C-AFF2-05451D93B8C6}"/>
                </a:ext>
              </a:extLst>
            </p:cNvPr>
            <p:cNvSpPr txBox="1"/>
            <p:nvPr/>
          </p:nvSpPr>
          <p:spPr>
            <a:xfrm rot="20441492">
              <a:off x="7456971" y="3677467"/>
              <a:ext cx="1144551" cy="863412"/>
            </a:xfrm>
            <a:prstGeom prst="rect">
              <a:avLst/>
            </a:prstGeom>
            <a:noFill/>
          </p:spPr>
          <p:txBody>
            <a:bodyPr wrap="square" rtlCol="0">
              <a:spAutoFit/>
            </a:bodyPr>
            <a:lstStyle/>
            <a:p>
              <a:pPr algn="ctr"/>
              <a:r>
                <a:rPr lang="fr-CA" sz="1100" dirty="0"/>
                <a:t>Votre enfant est en route vers l’autonomie!</a:t>
              </a:r>
            </a:p>
          </p:txBody>
        </p:sp>
      </p:grpSp>
      <p:pic>
        <p:nvPicPr>
          <p:cNvPr id="17" name="Image 16">
            <a:extLst>
              <a:ext uri="{FF2B5EF4-FFF2-40B4-BE49-F238E27FC236}">
                <a16:creationId xmlns:a16="http://schemas.microsoft.com/office/drawing/2014/main" id="{0062322F-C8F6-BB41-A71D-E1DB05340CF4}"/>
              </a:ext>
            </a:extLst>
          </p:cNvPr>
          <p:cNvPicPr>
            <a:picLocks noChangeAspect="1"/>
          </p:cNvPicPr>
          <p:nvPr/>
        </p:nvPicPr>
        <p:blipFill>
          <a:blip r:embed="rId3"/>
          <a:stretch>
            <a:fillRect/>
          </a:stretch>
        </p:blipFill>
        <p:spPr>
          <a:xfrm>
            <a:off x="7234295" y="3911940"/>
            <a:ext cx="1043320" cy="10433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7" name="Google Shape;941;p41">
            <a:extLst>
              <a:ext uri="{FF2B5EF4-FFF2-40B4-BE49-F238E27FC236}">
                <a16:creationId xmlns:a16="http://schemas.microsoft.com/office/drawing/2014/main" id="{8DE69198-1392-BE4B-8CE5-F7D21CEBFE05}"/>
              </a:ext>
            </a:extLst>
          </p:cNvPr>
          <p:cNvSpPr txBox="1">
            <a:spLocks/>
          </p:cNvSpPr>
          <p:nvPr/>
        </p:nvSpPr>
        <p:spPr>
          <a:xfrm>
            <a:off x="613084" y="470229"/>
            <a:ext cx="7661183" cy="615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Chewy"/>
              <a:buNone/>
              <a:defRPr sz="38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CA" sz="3200" dirty="0"/>
              <a:t>10. D’autres ressources utiles</a:t>
            </a:r>
          </a:p>
        </p:txBody>
      </p:sp>
      <p:sp>
        <p:nvSpPr>
          <p:cNvPr id="15" name="Sous-titre 14">
            <a:extLst>
              <a:ext uri="{FF2B5EF4-FFF2-40B4-BE49-F238E27FC236}">
                <a16:creationId xmlns:a16="http://schemas.microsoft.com/office/drawing/2014/main" id="{E601230F-2423-A64B-B7C2-12DF4B92D946}"/>
              </a:ext>
            </a:extLst>
          </p:cNvPr>
          <p:cNvSpPr>
            <a:spLocks noGrp="1"/>
          </p:cNvSpPr>
          <p:nvPr>
            <p:ph type="subTitle" idx="1"/>
          </p:nvPr>
        </p:nvSpPr>
        <p:spPr>
          <a:xfrm>
            <a:off x="1170480" y="1183524"/>
            <a:ext cx="7022544" cy="2931276"/>
          </a:xfrm>
        </p:spPr>
        <p:txBody>
          <a:bodyPr/>
          <a:lstStyle/>
          <a:p>
            <a:r>
              <a:rPr lang="fr-CA" dirty="0">
                <a:solidFill>
                  <a:schemeClr val="accent1"/>
                </a:solidFill>
              </a:rPr>
              <a:t>Mettre ici les liens vers les </a:t>
            </a:r>
            <a:r>
              <a:rPr lang="fr-CA" dirty="0" err="1">
                <a:solidFill>
                  <a:schemeClr val="accent1"/>
                </a:solidFill>
              </a:rPr>
              <a:t>Padlet</a:t>
            </a:r>
            <a:r>
              <a:rPr lang="fr-CA" dirty="0">
                <a:solidFill>
                  <a:schemeClr val="accent1"/>
                </a:solidFill>
              </a:rPr>
              <a:t> ou les sites que vous voulez que les parents consultent tel que </a:t>
            </a:r>
            <a:r>
              <a:rPr lang="fr-CA" dirty="0">
                <a:solidFill>
                  <a:schemeClr val="accent1"/>
                </a:solidFill>
                <a:hlinkClick r:id="rId3"/>
              </a:rPr>
              <a:t>L’école ouverte du MÉQ</a:t>
            </a:r>
            <a:r>
              <a:rPr lang="fr-CA" dirty="0">
                <a:solidFill>
                  <a:schemeClr val="accent1"/>
                </a:solidFill>
              </a:rPr>
              <a:t>.</a:t>
            </a:r>
          </a:p>
          <a:p>
            <a:r>
              <a:rPr lang="fr-CA" dirty="0">
                <a:solidFill>
                  <a:schemeClr val="accent1"/>
                </a:solidFill>
              </a:rPr>
              <a:t>Voir des exemples au bas de la page </a:t>
            </a:r>
            <a:r>
              <a:rPr lang="fr-CA" dirty="0">
                <a:solidFill>
                  <a:schemeClr val="accent1"/>
                </a:solidFill>
                <a:hlinkClick r:id="rId4"/>
              </a:rPr>
              <a:t>Activités à vivre à distance </a:t>
            </a:r>
            <a:r>
              <a:rPr lang="fr-CA" dirty="0">
                <a:solidFill>
                  <a:schemeClr val="accent1"/>
                </a:solidFill>
              </a:rPr>
              <a:t>sur le site du RÉCIT à l’éducation préscolaire</a:t>
            </a:r>
          </a:p>
          <a:p>
            <a:endParaRPr lang="fr-CA" dirty="0">
              <a:solidFill>
                <a:schemeClr val="accent1"/>
              </a:solidFill>
            </a:endParaRPr>
          </a:p>
        </p:txBody>
      </p:sp>
      <p:grpSp>
        <p:nvGrpSpPr>
          <p:cNvPr id="46" name="Google Shape;1137;p49">
            <a:extLst>
              <a:ext uri="{FF2B5EF4-FFF2-40B4-BE49-F238E27FC236}">
                <a16:creationId xmlns:a16="http://schemas.microsoft.com/office/drawing/2014/main" id="{CF6336F6-9F0C-1D4F-B42C-2A6702800920}"/>
              </a:ext>
            </a:extLst>
          </p:cNvPr>
          <p:cNvGrpSpPr/>
          <p:nvPr/>
        </p:nvGrpSpPr>
        <p:grpSpPr>
          <a:xfrm rot="191705">
            <a:off x="7460475" y="343573"/>
            <a:ext cx="1165597" cy="874207"/>
            <a:chOff x="3509100" y="885675"/>
            <a:chExt cx="1554200" cy="1189325"/>
          </a:xfrm>
        </p:grpSpPr>
        <p:sp>
          <p:nvSpPr>
            <p:cNvPr id="47" name="Google Shape;1138;p49">
              <a:extLst>
                <a:ext uri="{FF2B5EF4-FFF2-40B4-BE49-F238E27FC236}">
                  <a16:creationId xmlns:a16="http://schemas.microsoft.com/office/drawing/2014/main" id="{6467E01C-1615-6A41-80A1-B0C1657D00D3}"/>
                </a:ext>
              </a:extLst>
            </p:cNvPr>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9;p49">
              <a:extLst>
                <a:ext uri="{FF2B5EF4-FFF2-40B4-BE49-F238E27FC236}">
                  <a16:creationId xmlns:a16="http://schemas.microsoft.com/office/drawing/2014/main" id="{78AD3DFF-FD41-6647-89A9-2B1BCC6A765D}"/>
                </a:ext>
              </a:extLst>
            </p:cNvPr>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0;p49">
              <a:extLst>
                <a:ext uri="{FF2B5EF4-FFF2-40B4-BE49-F238E27FC236}">
                  <a16:creationId xmlns:a16="http://schemas.microsoft.com/office/drawing/2014/main" id="{77C98282-2E6D-9F4D-A0BC-9832A7C02FF0}"/>
                </a:ext>
              </a:extLst>
            </p:cNvPr>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41;p49">
              <a:extLst>
                <a:ext uri="{FF2B5EF4-FFF2-40B4-BE49-F238E27FC236}">
                  <a16:creationId xmlns:a16="http://schemas.microsoft.com/office/drawing/2014/main" id="{A5C55785-426F-8E4F-B63A-CE3FB8EFE962}"/>
                </a:ext>
              </a:extLst>
            </p:cNvPr>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910;p40">
            <a:extLst>
              <a:ext uri="{FF2B5EF4-FFF2-40B4-BE49-F238E27FC236}">
                <a16:creationId xmlns:a16="http://schemas.microsoft.com/office/drawing/2014/main" id="{01D749F0-AC38-CE46-A3FE-7D241873E368}"/>
              </a:ext>
            </a:extLst>
          </p:cNvPr>
          <p:cNvGrpSpPr/>
          <p:nvPr/>
        </p:nvGrpSpPr>
        <p:grpSpPr>
          <a:xfrm>
            <a:off x="414158" y="3954346"/>
            <a:ext cx="955556" cy="1144009"/>
            <a:chOff x="1408906" y="1542589"/>
            <a:chExt cx="2024945" cy="2424302"/>
          </a:xfrm>
        </p:grpSpPr>
        <p:grpSp>
          <p:nvGrpSpPr>
            <p:cNvPr id="62" name="Google Shape;911;p40">
              <a:extLst>
                <a:ext uri="{FF2B5EF4-FFF2-40B4-BE49-F238E27FC236}">
                  <a16:creationId xmlns:a16="http://schemas.microsoft.com/office/drawing/2014/main" id="{F2F3F191-E93E-B546-A778-1735022B6825}"/>
                </a:ext>
              </a:extLst>
            </p:cNvPr>
            <p:cNvGrpSpPr/>
            <p:nvPr/>
          </p:nvGrpSpPr>
          <p:grpSpPr>
            <a:xfrm rot="5711884">
              <a:off x="2046264" y="1729700"/>
              <a:ext cx="1354342" cy="1071638"/>
              <a:chOff x="8434500" y="7061325"/>
              <a:chExt cx="1354325" cy="1071625"/>
            </a:xfrm>
          </p:grpSpPr>
          <p:sp>
            <p:nvSpPr>
              <p:cNvPr id="80" name="Google Shape;912;p40">
                <a:extLst>
                  <a:ext uri="{FF2B5EF4-FFF2-40B4-BE49-F238E27FC236}">
                    <a16:creationId xmlns:a16="http://schemas.microsoft.com/office/drawing/2014/main" id="{400B5E73-72E1-BC48-AB67-3D4C42898D31}"/>
                  </a:ext>
                </a:extLst>
              </p:cNvPr>
              <p:cNvSpPr/>
              <p:nvPr/>
            </p:nvSpPr>
            <p:spPr>
              <a:xfrm>
                <a:off x="8434500" y="7061325"/>
                <a:ext cx="1354325" cy="1071625"/>
              </a:xfrm>
              <a:custGeom>
                <a:avLst/>
                <a:gdLst/>
                <a:ahLst/>
                <a:cxnLst/>
                <a:rect l="l" t="t" r="r" b="b"/>
                <a:pathLst>
                  <a:path w="54173" h="42865" extrusionOk="0">
                    <a:moveTo>
                      <a:pt x="5505" y="1"/>
                    </a:moveTo>
                    <a:cubicBezTo>
                      <a:pt x="5305" y="1"/>
                      <a:pt x="5138" y="67"/>
                      <a:pt x="4971" y="101"/>
                    </a:cubicBezTo>
                    <a:cubicBezTo>
                      <a:pt x="4838" y="134"/>
                      <a:pt x="4704" y="168"/>
                      <a:pt x="4571" y="268"/>
                    </a:cubicBezTo>
                    <a:lnTo>
                      <a:pt x="4037" y="268"/>
                    </a:lnTo>
                    <a:cubicBezTo>
                      <a:pt x="3970" y="268"/>
                      <a:pt x="3904" y="301"/>
                      <a:pt x="3837" y="301"/>
                    </a:cubicBezTo>
                    <a:lnTo>
                      <a:pt x="2870" y="301"/>
                    </a:lnTo>
                    <a:cubicBezTo>
                      <a:pt x="2669" y="301"/>
                      <a:pt x="2469" y="334"/>
                      <a:pt x="2236" y="401"/>
                    </a:cubicBezTo>
                    <a:cubicBezTo>
                      <a:pt x="1969" y="434"/>
                      <a:pt x="1635" y="601"/>
                      <a:pt x="1369" y="835"/>
                    </a:cubicBezTo>
                    <a:cubicBezTo>
                      <a:pt x="968" y="1235"/>
                      <a:pt x="835" y="1835"/>
                      <a:pt x="801" y="2302"/>
                    </a:cubicBezTo>
                    <a:cubicBezTo>
                      <a:pt x="801" y="2436"/>
                      <a:pt x="735" y="2569"/>
                      <a:pt x="735" y="2669"/>
                    </a:cubicBezTo>
                    <a:lnTo>
                      <a:pt x="735" y="3070"/>
                    </a:lnTo>
                    <a:lnTo>
                      <a:pt x="735" y="3437"/>
                    </a:lnTo>
                    <a:lnTo>
                      <a:pt x="735" y="3637"/>
                    </a:lnTo>
                    <a:cubicBezTo>
                      <a:pt x="735" y="3970"/>
                      <a:pt x="701" y="4270"/>
                      <a:pt x="701" y="4604"/>
                    </a:cubicBezTo>
                    <a:cubicBezTo>
                      <a:pt x="701" y="4971"/>
                      <a:pt x="668" y="5438"/>
                      <a:pt x="668" y="5838"/>
                    </a:cubicBezTo>
                    <a:lnTo>
                      <a:pt x="668" y="6505"/>
                    </a:lnTo>
                    <a:lnTo>
                      <a:pt x="668" y="7106"/>
                    </a:lnTo>
                    <a:lnTo>
                      <a:pt x="668" y="8140"/>
                    </a:lnTo>
                    <a:cubicBezTo>
                      <a:pt x="668" y="8607"/>
                      <a:pt x="701" y="9074"/>
                      <a:pt x="701" y="9508"/>
                    </a:cubicBezTo>
                    <a:cubicBezTo>
                      <a:pt x="701" y="10008"/>
                      <a:pt x="668" y="10475"/>
                      <a:pt x="668" y="10842"/>
                    </a:cubicBezTo>
                    <a:cubicBezTo>
                      <a:pt x="668" y="11009"/>
                      <a:pt x="635" y="11242"/>
                      <a:pt x="635" y="11409"/>
                    </a:cubicBezTo>
                    <a:cubicBezTo>
                      <a:pt x="635" y="11576"/>
                      <a:pt x="568" y="11742"/>
                      <a:pt x="568" y="11943"/>
                    </a:cubicBezTo>
                    <a:lnTo>
                      <a:pt x="568" y="12076"/>
                    </a:lnTo>
                    <a:cubicBezTo>
                      <a:pt x="535" y="12943"/>
                      <a:pt x="501" y="13811"/>
                      <a:pt x="468" y="14645"/>
                    </a:cubicBezTo>
                    <a:cubicBezTo>
                      <a:pt x="368" y="16246"/>
                      <a:pt x="334" y="17847"/>
                      <a:pt x="301" y="19415"/>
                    </a:cubicBezTo>
                    <a:lnTo>
                      <a:pt x="301" y="19815"/>
                    </a:lnTo>
                    <a:cubicBezTo>
                      <a:pt x="301" y="20349"/>
                      <a:pt x="234" y="20916"/>
                      <a:pt x="201" y="21416"/>
                    </a:cubicBezTo>
                    <a:cubicBezTo>
                      <a:pt x="201" y="21750"/>
                      <a:pt x="168" y="22016"/>
                      <a:pt x="168" y="22350"/>
                    </a:cubicBezTo>
                    <a:cubicBezTo>
                      <a:pt x="134" y="23284"/>
                      <a:pt x="68" y="24018"/>
                      <a:pt x="68" y="24752"/>
                    </a:cubicBezTo>
                    <a:lnTo>
                      <a:pt x="68" y="26586"/>
                    </a:lnTo>
                    <a:lnTo>
                      <a:pt x="68" y="27454"/>
                    </a:lnTo>
                    <a:lnTo>
                      <a:pt x="68" y="28655"/>
                    </a:lnTo>
                    <a:lnTo>
                      <a:pt x="68" y="29989"/>
                    </a:lnTo>
                    <a:lnTo>
                      <a:pt x="68" y="30956"/>
                    </a:lnTo>
                    <a:lnTo>
                      <a:pt x="68" y="32424"/>
                    </a:lnTo>
                    <a:lnTo>
                      <a:pt x="68" y="33625"/>
                    </a:lnTo>
                    <a:lnTo>
                      <a:pt x="68" y="34959"/>
                    </a:lnTo>
                    <a:cubicBezTo>
                      <a:pt x="68" y="35526"/>
                      <a:pt x="68" y="36127"/>
                      <a:pt x="34" y="36660"/>
                    </a:cubicBezTo>
                    <a:cubicBezTo>
                      <a:pt x="34" y="36961"/>
                      <a:pt x="34" y="37261"/>
                      <a:pt x="1" y="37494"/>
                    </a:cubicBezTo>
                    <a:lnTo>
                      <a:pt x="1" y="38662"/>
                    </a:lnTo>
                    <a:cubicBezTo>
                      <a:pt x="1" y="38995"/>
                      <a:pt x="34" y="39329"/>
                      <a:pt x="68" y="39629"/>
                    </a:cubicBezTo>
                    <a:cubicBezTo>
                      <a:pt x="134" y="39963"/>
                      <a:pt x="201" y="40196"/>
                      <a:pt x="334" y="40530"/>
                    </a:cubicBezTo>
                    <a:cubicBezTo>
                      <a:pt x="368" y="40663"/>
                      <a:pt x="468" y="40797"/>
                      <a:pt x="535" y="40863"/>
                    </a:cubicBezTo>
                    <a:cubicBezTo>
                      <a:pt x="568" y="40930"/>
                      <a:pt x="568" y="40963"/>
                      <a:pt x="635" y="40997"/>
                    </a:cubicBezTo>
                    <a:cubicBezTo>
                      <a:pt x="701" y="41130"/>
                      <a:pt x="835" y="41197"/>
                      <a:pt x="968" y="41297"/>
                    </a:cubicBezTo>
                    <a:cubicBezTo>
                      <a:pt x="1002" y="41330"/>
                      <a:pt x="1035" y="41364"/>
                      <a:pt x="1135" y="41364"/>
                    </a:cubicBezTo>
                    <a:lnTo>
                      <a:pt x="1168" y="41430"/>
                    </a:lnTo>
                    <a:cubicBezTo>
                      <a:pt x="1335" y="41497"/>
                      <a:pt x="1469" y="41530"/>
                      <a:pt x="1635" y="41597"/>
                    </a:cubicBezTo>
                    <a:cubicBezTo>
                      <a:pt x="1735" y="41631"/>
                      <a:pt x="1969" y="41664"/>
                      <a:pt x="2136" y="41664"/>
                    </a:cubicBezTo>
                    <a:cubicBezTo>
                      <a:pt x="2202" y="41664"/>
                      <a:pt x="2303" y="41664"/>
                      <a:pt x="2369" y="41697"/>
                    </a:cubicBezTo>
                    <a:cubicBezTo>
                      <a:pt x="2569" y="41697"/>
                      <a:pt x="2736" y="41764"/>
                      <a:pt x="2970" y="41764"/>
                    </a:cubicBezTo>
                    <a:cubicBezTo>
                      <a:pt x="3337" y="41764"/>
                      <a:pt x="3704" y="41797"/>
                      <a:pt x="4070" y="41797"/>
                    </a:cubicBezTo>
                    <a:lnTo>
                      <a:pt x="5338" y="41864"/>
                    </a:lnTo>
                    <a:lnTo>
                      <a:pt x="6572" y="41964"/>
                    </a:lnTo>
                    <a:cubicBezTo>
                      <a:pt x="8007" y="42031"/>
                      <a:pt x="9408" y="42131"/>
                      <a:pt x="10809" y="42164"/>
                    </a:cubicBezTo>
                    <a:cubicBezTo>
                      <a:pt x="12677" y="42264"/>
                      <a:pt x="14511" y="42364"/>
                      <a:pt x="16379" y="42464"/>
                    </a:cubicBezTo>
                    <a:lnTo>
                      <a:pt x="16813" y="42498"/>
                    </a:lnTo>
                    <a:cubicBezTo>
                      <a:pt x="18347" y="42598"/>
                      <a:pt x="19982" y="42665"/>
                      <a:pt x="21516" y="42698"/>
                    </a:cubicBezTo>
                    <a:cubicBezTo>
                      <a:pt x="22017" y="42698"/>
                      <a:pt x="22484" y="42698"/>
                      <a:pt x="22984" y="42765"/>
                    </a:cubicBezTo>
                    <a:lnTo>
                      <a:pt x="23885" y="42765"/>
                    </a:lnTo>
                    <a:cubicBezTo>
                      <a:pt x="24418" y="42765"/>
                      <a:pt x="24985" y="42798"/>
                      <a:pt x="25519" y="42798"/>
                    </a:cubicBezTo>
                    <a:cubicBezTo>
                      <a:pt x="25853" y="42798"/>
                      <a:pt x="26186" y="42831"/>
                      <a:pt x="26486" y="42831"/>
                    </a:cubicBezTo>
                    <a:cubicBezTo>
                      <a:pt x="27254" y="42865"/>
                      <a:pt x="28054" y="42865"/>
                      <a:pt x="28888" y="42865"/>
                    </a:cubicBezTo>
                    <a:cubicBezTo>
                      <a:pt x="29689" y="42865"/>
                      <a:pt x="30489" y="42831"/>
                      <a:pt x="31223" y="42831"/>
                    </a:cubicBezTo>
                    <a:lnTo>
                      <a:pt x="31490" y="42831"/>
                    </a:lnTo>
                    <a:cubicBezTo>
                      <a:pt x="32157" y="42831"/>
                      <a:pt x="32824" y="42798"/>
                      <a:pt x="33491" y="42765"/>
                    </a:cubicBezTo>
                    <a:lnTo>
                      <a:pt x="33925" y="42698"/>
                    </a:lnTo>
                    <a:cubicBezTo>
                      <a:pt x="34559" y="42665"/>
                      <a:pt x="35226" y="42665"/>
                      <a:pt x="35860" y="42631"/>
                    </a:cubicBezTo>
                    <a:lnTo>
                      <a:pt x="36360" y="42631"/>
                    </a:lnTo>
                    <a:cubicBezTo>
                      <a:pt x="36660" y="42631"/>
                      <a:pt x="36894" y="42631"/>
                      <a:pt x="37194" y="42598"/>
                    </a:cubicBezTo>
                    <a:cubicBezTo>
                      <a:pt x="37728" y="42598"/>
                      <a:pt x="38328" y="42531"/>
                      <a:pt x="38862" y="42531"/>
                    </a:cubicBezTo>
                    <a:lnTo>
                      <a:pt x="39095" y="42531"/>
                    </a:lnTo>
                    <a:cubicBezTo>
                      <a:pt x="39829" y="42498"/>
                      <a:pt x="40563" y="42464"/>
                      <a:pt x="41264" y="42431"/>
                    </a:cubicBezTo>
                    <a:cubicBezTo>
                      <a:pt x="42164" y="42364"/>
                      <a:pt x="43032" y="42364"/>
                      <a:pt x="43732" y="42364"/>
                    </a:cubicBezTo>
                    <a:cubicBezTo>
                      <a:pt x="44099" y="42364"/>
                      <a:pt x="44533" y="42364"/>
                      <a:pt x="45000" y="42331"/>
                    </a:cubicBezTo>
                    <a:cubicBezTo>
                      <a:pt x="45200" y="42331"/>
                      <a:pt x="45400" y="42331"/>
                      <a:pt x="45600" y="42298"/>
                    </a:cubicBezTo>
                    <a:lnTo>
                      <a:pt x="46234" y="42298"/>
                    </a:lnTo>
                    <a:cubicBezTo>
                      <a:pt x="46434" y="42298"/>
                      <a:pt x="46701" y="42298"/>
                      <a:pt x="46901" y="42264"/>
                    </a:cubicBezTo>
                    <a:cubicBezTo>
                      <a:pt x="47268" y="42264"/>
                      <a:pt x="47602" y="42198"/>
                      <a:pt x="48002" y="42198"/>
                    </a:cubicBezTo>
                    <a:cubicBezTo>
                      <a:pt x="48569" y="42164"/>
                      <a:pt x="49203" y="42131"/>
                      <a:pt x="49836" y="42098"/>
                    </a:cubicBezTo>
                    <a:cubicBezTo>
                      <a:pt x="50103" y="42098"/>
                      <a:pt x="50437" y="42031"/>
                      <a:pt x="50737" y="42031"/>
                    </a:cubicBezTo>
                    <a:cubicBezTo>
                      <a:pt x="51237" y="41997"/>
                      <a:pt x="51771" y="41997"/>
                      <a:pt x="52272" y="41964"/>
                    </a:cubicBezTo>
                    <a:cubicBezTo>
                      <a:pt x="52572" y="41931"/>
                      <a:pt x="52839" y="41864"/>
                      <a:pt x="53105" y="41764"/>
                    </a:cubicBezTo>
                    <a:cubicBezTo>
                      <a:pt x="53706" y="41664"/>
                      <a:pt x="54106" y="41097"/>
                      <a:pt x="54173" y="40430"/>
                    </a:cubicBezTo>
                    <a:lnTo>
                      <a:pt x="54173" y="40330"/>
                    </a:lnTo>
                    <a:cubicBezTo>
                      <a:pt x="54173" y="39996"/>
                      <a:pt x="54173" y="39662"/>
                      <a:pt x="54106" y="39396"/>
                    </a:cubicBezTo>
                    <a:lnTo>
                      <a:pt x="54106" y="39229"/>
                    </a:lnTo>
                    <a:cubicBezTo>
                      <a:pt x="54073" y="38261"/>
                      <a:pt x="54073" y="37294"/>
                      <a:pt x="54073" y="36393"/>
                    </a:cubicBezTo>
                    <a:lnTo>
                      <a:pt x="54073" y="34459"/>
                    </a:lnTo>
                    <a:lnTo>
                      <a:pt x="54073" y="33658"/>
                    </a:lnTo>
                    <a:cubicBezTo>
                      <a:pt x="54073" y="33124"/>
                      <a:pt x="54039" y="32591"/>
                      <a:pt x="54039" y="32090"/>
                    </a:cubicBezTo>
                    <a:cubicBezTo>
                      <a:pt x="54039" y="31590"/>
                      <a:pt x="54039" y="31090"/>
                      <a:pt x="54006" y="30589"/>
                    </a:cubicBezTo>
                    <a:cubicBezTo>
                      <a:pt x="54006" y="30256"/>
                      <a:pt x="54006" y="29955"/>
                      <a:pt x="53939" y="29622"/>
                    </a:cubicBezTo>
                    <a:lnTo>
                      <a:pt x="53939" y="28755"/>
                    </a:lnTo>
                    <a:cubicBezTo>
                      <a:pt x="53939" y="28221"/>
                      <a:pt x="53906" y="27654"/>
                      <a:pt x="53906" y="27087"/>
                    </a:cubicBezTo>
                    <a:lnTo>
                      <a:pt x="53906" y="24552"/>
                    </a:lnTo>
                    <a:lnTo>
                      <a:pt x="53906" y="23251"/>
                    </a:lnTo>
                    <a:lnTo>
                      <a:pt x="53906" y="19481"/>
                    </a:lnTo>
                    <a:lnTo>
                      <a:pt x="53906" y="17914"/>
                    </a:lnTo>
                    <a:lnTo>
                      <a:pt x="53906" y="17046"/>
                    </a:lnTo>
                    <a:lnTo>
                      <a:pt x="53906" y="14444"/>
                    </a:lnTo>
                    <a:lnTo>
                      <a:pt x="53906" y="12777"/>
                    </a:lnTo>
                    <a:lnTo>
                      <a:pt x="53906" y="11809"/>
                    </a:lnTo>
                    <a:cubicBezTo>
                      <a:pt x="53906" y="11242"/>
                      <a:pt x="53906" y="10642"/>
                      <a:pt x="53873" y="10075"/>
                    </a:cubicBezTo>
                    <a:cubicBezTo>
                      <a:pt x="53873" y="9874"/>
                      <a:pt x="53873" y="9608"/>
                      <a:pt x="53839" y="9407"/>
                    </a:cubicBezTo>
                    <a:cubicBezTo>
                      <a:pt x="53839" y="8974"/>
                      <a:pt x="53773" y="8540"/>
                      <a:pt x="53773" y="8107"/>
                    </a:cubicBezTo>
                    <a:lnTo>
                      <a:pt x="53773" y="7072"/>
                    </a:lnTo>
                    <a:lnTo>
                      <a:pt x="53773" y="6872"/>
                    </a:lnTo>
                    <a:lnTo>
                      <a:pt x="53773" y="6205"/>
                    </a:lnTo>
                    <a:lnTo>
                      <a:pt x="53773" y="5638"/>
                    </a:lnTo>
                    <a:cubicBezTo>
                      <a:pt x="53773" y="5271"/>
                      <a:pt x="53773" y="4904"/>
                      <a:pt x="53739" y="4537"/>
                    </a:cubicBezTo>
                    <a:lnTo>
                      <a:pt x="53739" y="4471"/>
                    </a:lnTo>
                    <a:lnTo>
                      <a:pt x="53739" y="3637"/>
                    </a:lnTo>
                    <a:lnTo>
                      <a:pt x="53739" y="3070"/>
                    </a:lnTo>
                    <a:cubicBezTo>
                      <a:pt x="53739" y="2736"/>
                      <a:pt x="53673" y="2536"/>
                      <a:pt x="53506" y="2302"/>
                    </a:cubicBezTo>
                    <a:cubicBezTo>
                      <a:pt x="53339" y="2102"/>
                      <a:pt x="53072" y="1969"/>
                      <a:pt x="52772" y="1969"/>
                    </a:cubicBezTo>
                    <a:cubicBezTo>
                      <a:pt x="52672" y="1902"/>
                      <a:pt x="52505" y="1802"/>
                      <a:pt x="52338" y="1802"/>
                    </a:cubicBezTo>
                    <a:lnTo>
                      <a:pt x="51571" y="1769"/>
                    </a:lnTo>
                    <a:cubicBezTo>
                      <a:pt x="50070" y="1702"/>
                      <a:pt x="48502" y="1635"/>
                      <a:pt x="47001" y="1535"/>
                    </a:cubicBezTo>
                    <a:cubicBezTo>
                      <a:pt x="46267" y="1468"/>
                      <a:pt x="45533" y="1435"/>
                      <a:pt x="44833" y="1368"/>
                    </a:cubicBezTo>
                    <a:lnTo>
                      <a:pt x="44433" y="1302"/>
                    </a:lnTo>
                    <a:lnTo>
                      <a:pt x="44066" y="1268"/>
                    </a:lnTo>
                    <a:lnTo>
                      <a:pt x="41931" y="1135"/>
                    </a:lnTo>
                    <a:cubicBezTo>
                      <a:pt x="41164" y="1135"/>
                      <a:pt x="40330" y="1102"/>
                      <a:pt x="39396" y="1068"/>
                    </a:cubicBezTo>
                    <a:cubicBezTo>
                      <a:pt x="38862" y="1035"/>
                      <a:pt x="38328" y="1035"/>
                      <a:pt x="37761" y="1035"/>
                    </a:cubicBezTo>
                    <a:lnTo>
                      <a:pt x="36861" y="1035"/>
                    </a:lnTo>
                    <a:cubicBezTo>
                      <a:pt x="36093" y="1035"/>
                      <a:pt x="35359" y="968"/>
                      <a:pt x="34392" y="901"/>
                    </a:cubicBezTo>
                    <a:cubicBezTo>
                      <a:pt x="33725" y="868"/>
                      <a:pt x="33024" y="801"/>
                      <a:pt x="32357" y="801"/>
                    </a:cubicBezTo>
                    <a:lnTo>
                      <a:pt x="31890" y="801"/>
                    </a:lnTo>
                    <a:cubicBezTo>
                      <a:pt x="31557" y="801"/>
                      <a:pt x="31257" y="768"/>
                      <a:pt x="30923" y="768"/>
                    </a:cubicBezTo>
                    <a:cubicBezTo>
                      <a:pt x="30423" y="735"/>
                      <a:pt x="29922" y="735"/>
                      <a:pt x="29389" y="735"/>
                    </a:cubicBezTo>
                    <a:cubicBezTo>
                      <a:pt x="28655" y="735"/>
                      <a:pt x="27887" y="701"/>
                      <a:pt x="26920" y="635"/>
                    </a:cubicBezTo>
                    <a:cubicBezTo>
                      <a:pt x="26553" y="635"/>
                      <a:pt x="26153" y="601"/>
                      <a:pt x="25753" y="601"/>
                    </a:cubicBezTo>
                    <a:cubicBezTo>
                      <a:pt x="25386" y="601"/>
                      <a:pt x="24985" y="601"/>
                      <a:pt x="24585" y="568"/>
                    </a:cubicBezTo>
                    <a:lnTo>
                      <a:pt x="24218" y="568"/>
                    </a:lnTo>
                    <a:cubicBezTo>
                      <a:pt x="23918" y="568"/>
                      <a:pt x="23651" y="501"/>
                      <a:pt x="23384" y="501"/>
                    </a:cubicBezTo>
                    <a:lnTo>
                      <a:pt x="22083" y="501"/>
                    </a:lnTo>
                    <a:cubicBezTo>
                      <a:pt x="21249" y="501"/>
                      <a:pt x="20415" y="468"/>
                      <a:pt x="19715" y="434"/>
                    </a:cubicBezTo>
                    <a:cubicBezTo>
                      <a:pt x="19582" y="434"/>
                      <a:pt x="19481" y="434"/>
                      <a:pt x="19348" y="401"/>
                    </a:cubicBezTo>
                    <a:cubicBezTo>
                      <a:pt x="19081" y="401"/>
                      <a:pt x="18814" y="334"/>
                      <a:pt x="18514" y="334"/>
                    </a:cubicBezTo>
                    <a:lnTo>
                      <a:pt x="14845" y="334"/>
                    </a:lnTo>
                    <a:cubicBezTo>
                      <a:pt x="14078" y="334"/>
                      <a:pt x="13377" y="301"/>
                      <a:pt x="12543" y="268"/>
                    </a:cubicBezTo>
                    <a:cubicBezTo>
                      <a:pt x="12343" y="268"/>
                      <a:pt x="12143" y="234"/>
                      <a:pt x="11976" y="234"/>
                    </a:cubicBezTo>
                    <a:cubicBezTo>
                      <a:pt x="11542" y="168"/>
                      <a:pt x="11142" y="168"/>
                      <a:pt x="10675" y="168"/>
                    </a:cubicBezTo>
                    <a:lnTo>
                      <a:pt x="8841" y="168"/>
                    </a:lnTo>
                    <a:cubicBezTo>
                      <a:pt x="8207" y="168"/>
                      <a:pt x="7573" y="134"/>
                      <a:pt x="6973" y="101"/>
                    </a:cubicBezTo>
                    <a:cubicBezTo>
                      <a:pt x="6672" y="101"/>
                      <a:pt x="6372" y="67"/>
                      <a:pt x="6072" y="67"/>
                    </a:cubicBezTo>
                    <a:cubicBezTo>
                      <a:pt x="5972" y="67"/>
                      <a:pt x="5838" y="1"/>
                      <a:pt x="5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3;p40">
                <a:extLst>
                  <a:ext uri="{FF2B5EF4-FFF2-40B4-BE49-F238E27FC236}">
                    <a16:creationId xmlns:a16="http://schemas.microsoft.com/office/drawing/2014/main" id="{CC4B3EA5-0396-BC40-80F0-ABA6FAE3854C}"/>
                  </a:ext>
                </a:extLst>
              </p:cNvPr>
              <p:cNvSpPr/>
              <p:nvPr/>
            </p:nvSpPr>
            <p:spPr>
              <a:xfrm>
                <a:off x="9582000" y="7199550"/>
                <a:ext cx="60050" cy="796650"/>
              </a:xfrm>
              <a:custGeom>
                <a:avLst/>
                <a:gdLst/>
                <a:ahLst/>
                <a:cxnLst/>
                <a:rect l="l" t="t" r="r" b="b"/>
                <a:pathLst>
                  <a:path w="2402" h="31866" extrusionOk="0">
                    <a:moveTo>
                      <a:pt x="1600" y="0"/>
                    </a:moveTo>
                    <a:cubicBezTo>
                      <a:pt x="1246" y="0"/>
                      <a:pt x="962" y="313"/>
                      <a:pt x="901" y="710"/>
                    </a:cubicBezTo>
                    <a:cubicBezTo>
                      <a:pt x="868" y="1543"/>
                      <a:pt x="834" y="2377"/>
                      <a:pt x="834" y="3211"/>
                    </a:cubicBezTo>
                    <a:cubicBezTo>
                      <a:pt x="834" y="4012"/>
                      <a:pt x="834" y="4846"/>
                      <a:pt x="801" y="5613"/>
                    </a:cubicBezTo>
                    <a:cubicBezTo>
                      <a:pt x="701" y="7348"/>
                      <a:pt x="634" y="9049"/>
                      <a:pt x="501" y="10783"/>
                    </a:cubicBezTo>
                    <a:cubicBezTo>
                      <a:pt x="467" y="11684"/>
                      <a:pt x="367" y="12518"/>
                      <a:pt x="367" y="13385"/>
                    </a:cubicBezTo>
                    <a:cubicBezTo>
                      <a:pt x="367" y="14186"/>
                      <a:pt x="367" y="14953"/>
                      <a:pt x="334" y="15787"/>
                    </a:cubicBezTo>
                    <a:cubicBezTo>
                      <a:pt x="334" y="16254"/>
                      <a:pt x="301" y="16688"/>
                      <a:pt x="301" y="17121"/>
                    </a:cubicBezTo>
                    <a:lnTo>
                      <a:pt x="301" y="18355"/>
                    </a:lnTo>
                    <a:cubicBezTo>
                      <a:pt x="301" y="19223"/>
                      <a:pt x="267" y="20090"/>
                      <a:pt x="267" y="20957"/>
                    </a:cubicBezTo>
                    <a:cubicBezTo>
                      <a:pt x="267" y="21791"/>
                      <a:pt x="267" y="22592"/>
                      <a:pt x="200" y="23426"/>
                    </a:cubicBezTo>
                    <a:cubicBezTo>
                      <a:pt x="167" y="24226"/>
                      <a:pt x="134" y="25027"/>
                      <a:pt x="134" y="25794"/>
                    </a:cubicBezTo>
                    <a:lnTo>
                      <a:pt x="134" y="27062"/>
                    </a:lnTo>
                    <a:cubicBezTo>
                      <a:pt x="134" y="27462"/>
                      <a:pt x="167" y="27862"/>
                      <a:pt x="167" y="28263"/>
                    </a:cubicBezTo>
                    <a:cubicBezTo>
                      <a:pt x="167" y="29063"/>
                      <a:pt x="200" y="29897"/>
                      <a:pt x="100" y="30631"/>
                    </a:cubicBezTo>
                    <a:cubicBezTo>
                      <a:pt x="100" y="30731"/>
                      <a:pt x="34" y="30798"/>
                      <a:pt x="34" y="30931"/>
                    </a:cubicBezTo>
                    <a:cubicBezTo>
                      <a:pt x="0" y="31398"/>
                      <a:pt x="367" y="31798"/>
                      <a:pt x="834" y="31865"/>
                    </a:cubicBezTo>
                    <a:cubicBezTo>
                      <a:pt x="1034" y="31865"/>
                      <a:pt x="1301" y="31765"/>
                      <a:pt x="1468" y="31632"/>
                    </a:cubicBezTo>
                    <a:cubicBezTo>
                      <a:pt x="1601" y="31565"/>
                      <a:pt x="1668" y="31432"/>
                      <a:pt x="1702" y="31265"/>
                    </a:cubicBezTo>
                    <a:cubicBezTo>
                      <a:pt x="1768" y="31198"/>
                      <a:pt x="1768" y="31098"/>
                      <a:pt x="1768" y="31065"/>
                    </a:cubicBezTo>
                    <a:cubicBezTo>
                      <a:pt x="1835" y="30965"/>
                      <a:pt x="1835" y="30898"/>
                      <a:pt x="1802" y="30798"/>
                    </a:cubicBezTo>
                    <a:cubicBezTo>
                      <a:pt x="1768" y="30064"/>
                      <a:pt x="1802" y="29363"/>
                      <a:pt x="1802" y="28596"/>
                    </a:cubicBezTo>
                    <a:cubicBezTo>
                      <a:pt x="1802" y="28196"/>
                      <a:pt x="1802" y="27729"/>
                      <a:pt x="1768" y="27295"/>
                    </a:cubicBezTo>
                    <a:lnTo>
                      <a:pt x="1768" y="26094"/>
                    </a:lnTo>
                    <a:cubicBezTo>
                      <a:pt x="1768" y="25294"/>
                      <a:pt x="1802" y="24560"/>
                      <a:pt x="1835" y="23759"/>
                    </a:cubicBezTo>
                    <a:cubicBezTo>
                      <a:pt x="1868" y="22892"/>
                      <a:pt x="1868" y="22025"/>
                      <a:pt x="1835" y="21124"/>
                    </a:cubicBezTo>
                    <a:cubicBezTo>
                      <a:pt x="1835" y="20290"/>
                      <a:pt x="1835" y="19423"/>
                      <a:pt x="1868" y="18589"/>
                    </a:cubicBezTo>
                    <a:lnTo>
                      <a:pt x="1868" y="17288"/>
                    </a:lnTo>
                    <a:cubicBezTo>
                      <a:pt x="1868" y="16921"/>
                      <a:pt x="1935" y="16521"/>
                      <a:pt x="1935" y="16121"/>
                    </a:cubicBezTo>
                    <a:cubicBezTo>
                      <a:pt x="1968" y="15287"/>
                      <a:pt x="1968" y="14519"/>
                      <a:pt x="1968" y="13685"/>
                    </a:cubicBezTo>
                    <a:cubicBezTo>
                      <a:pt x="1968" y="12852"/>
                      <a:pt x="2002" y="11951"/>
                      <a:pt x="2035" y="11117"/>
                    </a:cubicBezTo>
                    <a:cubicBezTo>
                      <a:pt x="2135" y="9416"/>
                      <a:pt x="2269" y="7715"/>
                      <a:pt x="2302" y="6013"/>
                    </a:cubicBezTo>
                    <a:cubicBezTo>
                      <a:pt x="2335" y="5179"/>
                      <a:pt x="2335" y="4345"/>
                      <a:pt x="2335" y="3545"/>
                    </a:cubicBezTo>
                    <a:lnTo>
                      <a:pt x="2335" y="2277"/>
                    </a:lnTo>
                    <a:cubicBezTo>
                      <a:pt x="2335" y="1877"/>
                      <a:pt x="2369" y="1443"/>
                      <a:pt x="2402" y="1043"/>
                    </a:cubicBezTo>
                    <a:lnTo>
                      <a:pt x="2402" y="776"/>
                    </a:lnTo>
                    <a:cubicBezTo>
                      <a:pt x="2402" y="376"/>
                      <a:pt x="2135" y="42"/>
                      <a:pt x="1702" y="9"/>
                    </a:cubicBezTo>
                    <a:cubicBezTo>
                      <a:pt x="1667" y="3"/>
                      <a:pt x="1633"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14;p40">
                <a:extLst>
                  <a:ext uri="{FF2B5EF4-FFF2-40B4-BE49-F238E27FC236}">
                    <a16:creationId xmlns:a16="http://schemas.microsoft.com/office/drawing/2014/main" id="{BEFA9D6A-FAFE-444D-9235-C56923BC3092}"/>
                  </a:ext>
                </a:extLst>
              </p:cNvPr>
              <p:cNvSpPr/>
              <p:nvPr/>
            </p:nvSpPr>
            <p:spPr>
              <a:xfrm>
                <a:off x="9405200" y="7177250"/>
                <a:ext cx="48400" cy="793925"/>
              </a:xfrm>
              <a:custGeom>
                <a:avLst/>
                <a:gdLst/>
                <a:ahLst/>
                <a:cxnLst/>
                <a:rect l="l" t="t" r="r" b="b"/>
                <a:pathLst>
                  <a:path w="1936" h="31757" extrusionOk="0">
                    <a:moveTo>
                      <a:pt x="1035" y="0"/>
                    </a:moveTo>
                    <a:cubicBezTo>
                      <a:pt x="701" y="0"/>
                      <a:pt x="368" y="267"/>
                      <a:pt x="368" y="601"/>
                    </a:cubicBezTo>
                    <a:cubicBezTo>
                      <a:pt x="368" y="1401"/>
                      <a:pt x="368" y="2169"/>
                      <a:pt x="267" y="2969"/>
                    </a:cubicBezTo>
                    <a:cubicBezTo>
                      <a:pt x="267" y="3236"/>
                      <a:pt x="234" y="3436"/>
                      <a:pt x="234" y="3670"/>
                    </a:cubicBezTo>
                    <a:cubicBezTo>
                      <a:pt x="201" y="4237"/>
                      <a:pt x="167" y="4770"/>
                      <a:pt x="167" y="5304"/>
                    </a:cubicBezTo>
                    <a:cubicBezTo>
                      <a:pt x="167" y="6105"/>
                      <a:pt x="167" y="6905"/>
                      <a:pt x="101" y="7673"/>
                    </a:cubicBezTo>
                    <a:cubicBezTo>
                      <a:pt x="67" y="8506"/>
                      <a:pt x="34" y="9340"/>
                      <a:pt x="34" y="10174"/>
                    </a:cubicBezTo>
                    <a:cubicBezTo>
                      <a:pt x="34" y="10975"/>
                      <a:pt x="1" y="11775"/>
                      <a:pt x="1" y="12576"/>
                    </a:cubicBezTo>
                    <a:lnTo>
                      <a:pt x="1" y="14978"/>
                    </a:lnTo>
                    <a:cubicBezTo>
                      <a:pt x="1" y="16579"/>
                      <a:pt x="34" y="18113"/>
                      <a:pt x="67" y="19681"/>
                    </a:cubicBezTo>
                    <a:cubicBezTo>
                      <a:pt x="67" y="20081"/>
                      <a:pt x="101" y="20448"/>
                      <a:pt x="101" y="20815"/>
                    </a:cubicBezTo>
                    <a:cubicBezTo>
                      <a:pt x="101" y="21182"/>
                      <a:pt x="101" y="21582"/>
                      <a:pt x="167" y="21949"/>
                    </a:cubicBezTo>
                    <a:cubicBezTo>
                      <a:pt x="201" y="22750"/>
                      <a:pt x="167" y="23517"/>
                      <a:pt x="167" y="24318"/>
                    </a:cubicBezTo>
                    <a:cubicBezTo>
                      <a:pt x="167" y="25085"/>
                      <a:pt x="167" y="25819"/>
                      <a:pt x="201" y="26619"/>
                    </a:cubicBezTo>
                    <a:lnTo>
                      <a:pt x="201" y="27787"/>
                    </a:lnTo>
                    <a:lnTo>
                      <a:pt x="201" y="28988"/>
                    </a:lnTo>
                    <a:lnTo>
                      <a:pt x="201" y="29855"/>
                    </a:lnTo>
                    <a:lnTo>
                      <a:pt x="201" y="30822"/>
                    </a:lnTo>
                    <a:cubicBezTo>
                      <a:pt x="201" y="31089"/>
                      <a:pt x="234" y="31289"/>
                      <a:pt x="401" y="31456"/>
                    </a:cubicBezTo>
                    <a:cubicBezTo>
                      <a:pt x="568" y="31623"/>
                      <a:pt x="768" y="31756"/>
                      <a:pt x="1035" y="31756"/>
                    </a:cubicBezTo>
                    <a:cubicBezTo>
                      <a:pt x="1268" y="31756"/>
                      <a:pt x="1502" y="31656"/>
                      <a:pt x="1668" y="31523"/>
                    </a:cubicBezTo>
                    <a:cubicBezTo>
                      <a:pt x="1835" y="31423"/>
                      <a:pt x="1935" y="31189"/>
                      <a:pt x="1935" y="30989"/>
                    </a:cubicBezTo>
                    <a:lnTo>
                      <a:pt x="1935" y="30856"/>
                    </a:lnTo>
                    <a:lnTo>
                      <a:pt x="1935" y="29622"/>
                    </a:lnTo>
                    <a:cubicBezTo>
                      <a:pt x="1935" y="29188"/>
                      <a:pt x="1902" y="28821"/>
                      <a:pt x="1902" y="28454"/>
                    </a:cubicBezTo>
                    <a:cubicBezTo>
                      <a:pt x="1902" y="27687"/>
                      <a:pt x="1869" y="26953"/>
                      <a:pt x="1869" y="26152"/>
                    </a:cubicBezTo>
                    <a:cubicBezTo>
                      <a:pt x="1869" y="25785"/>
                      <a:pt x="1835" y="25419"/>
                      <a:pt x="1835" y="25018"/>
                    </a:cubicBezTo>
                    <a:cubicBezTo>
                      <a:pt x="1835" y="24651"/>
                      <a:pt x="1835" y="24251"/>
                      <a:pt x="1769" y="23851"/>
                    </a:cubicBezTo>
                    <a:cubicBezTo>
                      <a:pt x="1769" y="23117"/>
                      <a:pt x="1735" y="22350"/>
                      <a:pt x="1702" y="21582"/>
                    </a:cubicBezTo>
                    <a:lnTo>
                      <a:pt x="1435" y="16812"/>
                    </a:lnTo>
                    <a:cubicBezTo>
                      <a:pt x="1402" y="16012"/>
                      <a:pt x="1402" y="15245"/>
                      <a:pt x="1368" y="14444"/>
                    </a:cubicBezTo>
                    <a:lnTo>
                      <a:pt x="1368" y="13243"/>
                    </a:lnTo>
                    <a:lnTo>
                      <a:pt x="1368" y="12109"/>
                    </a:lnTo>
                    <a:lnTo>
                      <a:pt x="1368" y="9607"/>
                    </a:lnTo>
                    <a:cubicBezTo>
                      <a:pt x="1368" y="8807"/>
                      <a:pt x="1402" y="7973"/>
                      <a:pt x="1435" y="7172"/>
                    </a:cubicBezTo>
                    <a:lnTo>
                      <a:pt x="1435" y="5971"/>
                    </a:lnTo>
                    <a:lnTo>
                      <a:pt x="1435" y="4904"/>
                    </a:lnTo>
                    <a:cubicBezTo>
                      <a:pt x="1502" y="4103"/>
                      <a:pt x="1535" y="3303"/>
                      <a:pt x="1568" y="2469"/>
                    </a:cubicBezTo>
                    <a:cubicBezTo>
                      <a:pt x="1602" y="1902"/>
                      <a:pt x="1602" y="1268"/>
                      <a:pt x="1602" y="668"/>
                    </a:cubicBezTo>
                    <a:cubicBezTo>
                      <a:pt x="1602" y="334"/>
                      <a:pt x="1368" y="67"/>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15;p40">
                <a:extLst>
                  <a:ext uri="{FF2B5EF4-FFF2-40B4-BE49-F238E27FC236}">
                    <a16:creationId xmlns:a16="http://schemas.microsoft.com/office/drawing/2014/main" id="{DA31AB90-BAE3-5547-AEE5-0B89496146F6}"/>
                  </a:ext>
                </a:extLst>
              </p:cNvPr>
              <p:cNvSpPr/>
              <p:nvPr/>
            </p:nvSpPr>
            <p:spPr>
              <a:xfrm>
                <a:off x="9189225" y="7205600"/>
                <a:ext cx="53375" cy="789950"/>
              </a:xfrm>
              <a:custGeom>
                <a:avLst/>
                <a:gdLst/>
                <a:ahLst/>
                <a:cxnLst/>
                <a:rect l="l" t="t" r="r" b="b"/>
                <a:pathLst>
                  <a:path w="2135" h="31598" extrusionOk="0">
                    <a:moveTo>
                      <a:pt x="1468" y="1"/>
                    </a:moveTo>
                    <a:cubicBezTo>
                      <a:pt x="1301" y="1"/>
                      <a:pt x="1134" y="34"/>
                      <a:pt x="1001" y="167"/>
                    </a:cubicBezTo>
                    <a:cubicBezTo>
                      <a:pt x="867" y="301"/>
                      <a:pt x="801" y="468"/>
                      <a:pt x="801" y="634"/>
                    </a:cubicBezTo>
                    <a:cubicBezTo>
                      <a:pt x="701" y="1101"/>
                      <a:pt x="634" y="1502"/>
                      <a:pt x="567" y="1969"/>
                    </a:cubicBezTo>
                    <a:cubicBezTo>
                      <a:pt x="534" y="2336"/>
                      <a:pt x="500" y="2702"/>
                      <a:pt x="467" y="3136"/>
                    </a:cubicBezTo>
                    <a:cubicBezTo>
                      <a:pt x="367" y="3870"/>
                      <a:pt x="334" y="4637"/>
                      <a:pt x="300" y="5371"/>
                    </a:cubicBezTo>
                    <a:cubicBezTo>
                      <a:pt x="234" y="6205"/>
                      <a:pt x="167" y="7106"/>
                      <a:pt x="167" y="7940"/>
                    </a:cubicBezTo>
                    <a:cubicBezTo>
                      <a:pt x="134" y="8707"/>
                      <a:pt x="134" y="9507"/>
                      <a:pt x="134" y="10308"/>
                    </a:cubicBezTo>
                    <a:cubicBezTo>
                      <a:pt x="134" y="11976"/>
                      <a:pt x="134" y="13644"/>
                      <a:pt x="67" y="15311"/>
                    </a:cubicBezTo>
                    <a:cubicBezTo>
                      <a:pt x="67" y="16045"/>
                      <a:pt x="67" y="16813"/>
                      <a:pt x="33" y="17513"/>
                    </a:cubicBezTo>
                    <a:cubicBezTo>
                      <a:pt x="33" y="17880"/>
                      <a:pt x="33" y="18280"/>
                      <a:pt x="0" y="18681"/>
                    </a:cubicBezTo>
                    <a:lnTo>
                      <a:pt x="0" y="20048"/>
                    </a:lnTo>
                    <a:cubicBezTo>
                      <a:pt x="0" y="20882"/>
                      <a:pt x="33" y="21716"/>
                      <a:pt x="33" y="22517"/>
                    </a:cubicBezTo>
                    <a:cubicBezTo>
                      <a:pt x="33" y="23317"/>
                      <a:pt x="67" y="24051"/>
                      <a:pt x="67" y="24852"/>
                    </a:cubicBezTo>
                    <a:cubicBezTo>
                      <a:pt x="67" y="25585"/>
                      <a:pt x="67" y="26386"/>
                      <a:pt x="134" y="27153"/>
                    </a:cubicBezTo>
                    <a:cubicBezTo>
                      <a:pt x="167" y="27987"/>
                      <a:pt x="200" y="28754"/>
                      <a:pt x="200" y="29588"/>
                    </a:cubicBezTo>
                    <a:cubicBezTo>
                      <a:pt x="200" y="30022"/>
                      <a:pt x="200" y="30422"/>
                      <a:pt x="234" y="30823"/>
                    </a:cubicBezTo>
                    <a:cubicBezTo>
                      <a:pt x="234" y="30923"/>
                      <a:pt x="300" y="31056"/>
                      <a:pt x="334" y="31190"/>
                    </a:cubicBezTo>
                    <a:cubicBezTo>
                      <a:pt x="400" y="31356"/>
                      <a:pt x="567" y="31523"/>
                      <a:pt x="801" y="31556"/>
                    </a:cubicBezTo>
                    <a:cubicBezTo>
                      <a:pt x="876" y="31584"/>
                      <a:pt x="958" y="31597"/>
                      <a:pt x="1041" y="31597"/>
                    </a:cubicBezTo>
                    <a:cubicBezTo>
                      <a:pt x="1359" y="31597"/>
                      <a:pt x="1695" y="31400"/>
                      <a:pt x="1801" y="31056"/>
                    </a:cubicBezTo>
                    <a:cubicBezTo>
                      <a:pt x="1835" y="30856"/>
                      <a:pt x="1868" y="30656"/>
                      <a:pt x="1868" y="30422"/>
                    </a:cubicBezTo>
                    <a:cubicBezTo>
                      <a:pt x="1968" y="30155"/>
                      <a:pt x="1901" y="29955"/>
                      <a:pt x="1901" y="29688"/>
                    </a:cubicBezTo>
                    <a:cubicBezTo>
                      <a:pt x="1901" y="29322"/>
                      <a:pt x="1901" y="28955"/>
                      <a:pt x="1868" y="28621"/>
                    </a:cubicBezTo>
                    <a:cubicBezTo>
                      <a:pt x="1835" y="27787"/>
                      <a:pt x="1801" y="26986"/>
                      <a:pt x="1735" y="26153"/>
                    </a:cubicBezTo>
                    <a:cubicBezTo>
                      <a:pt x="1701" y="24551"/>
                      <a:pt x="1635" y="22950"/>
                      <a:pt x="1535" y="21349"/>
                    </a:cubicBezTo>
                    <a:cubicBezTo>
                      <a:pt x="1501" y="20482"/>
                      <a:pt x="1501" y="19648"/>
                      <a:pt x="1501" y="18781"/>
                    </a:cubicBezTo>
                    <a:lnTo>
                      <a:pt x="1501" y="16479"/>
                    </a:lnTo>
                    <a:lnTo>
                      <a:pt x="1501" y="14011"/>
                    </a:lnTo>
                    <a:lnTo>
                      <a:pt x="1501" y="11509"/>
                    </a:lnTo>
                    <a:lnTo>
                      <a:pt x="1501" y="9274"/>
                    </a:lnTo>
                    <a:cubicBezTo>
                      <a:pt x="1501" y="8440"/>
                      <a:pt x="1501" y="7539"/>
                      <a:pt x="1535" y="6705"/>
                    </a:cubicBezTo>
                    <a:cubicBezTo>
                      <a:pt x="1568" y="5971"/>
                      <a:pt x="1635" y="5171"/>
                      <a:pt x="1668" y="4437"/>
                    </a:cubicBezTo>
                    <a:cubicBezTo>
                      <a:pt x="1701" y="3636"/>
                      <a:pt x="1735" y="2836"/>
                      <a:pt x="1868" y="2035"/>
                    </a:cubicBezTo>
                    <a:cubicBezTo>
                      <a:pt x="1901" y="1602"/>
                      <a:pt x="2002" y="1135"/>
                      <a:pt x="2068" y="668"/>
                    </a:cubicBezTo>
                    <a:cubicBezTo>
                      <a:pt x="2135" y="501"/>
                      <a:pt x="2035" y="301"/>
                      <a:pt x="1901" y="201"/>
                    </a:cubicBezTo>
                    <a:cubicBezTo>
                      <a:pt x="1801" y="101"/>
                      <a:pt x="1635"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16;p40">
                <a:extLst>
                  <a:ext uri="{FF2B5EF4-FFF2-40B4-BE49-F238E27FC236}">
                    <a16:creationId xmlns:a16="http://schemas.microsoft.com/office/drawing/2014/main" id="{77A3921C-DAC3-B14A-8A36-96FC8850830A}"/>
                  </a:ext>
                </a:extLst>
              </p:cNvPr>
              <p:cNvSpPr/>
              <p:nvPr/>
            </p:nvSpPr>
            <p:spPr>
              <a:xfrm>
                <a:off x="8929875" y="7187050"/>
                <a:ext cx="46700" cy="769100"/>
              </a:xfrm>
              <a:custGeom>
                <a:avLst/>
                <a:gdLst/>
                <a:ahLst/>
                <a:cxnLst/>
                <a:rect l="l" t="t" r="r" b="b"/>
                <a:pathLst>
                  <a:path w="1868" h="30764" extrusionOk="0">
                    <a:moveTo>
                      <a:pt x="1058" y="0"/>
                    </a:moveTo>
                    <a:cubicBezTo>
                      <a:pt x="679" y="0"/>
                      <a:pt x="397" y="313"/>
                      <a:pt x="367" y="709"/>
                    </a:cubicBezTo>
                    <a:cubicBezTo>
                      <a:pt x="267" y="2444"/>
                      <a:pt x="234" y="4178"/>
                      <a:pt x="133" y="5913"/>
                    </a:cubicBezTo>
                    <a:cubicBezTo>
                      <a:pt x="100" y="6713"/>
                      <a:pt x="100" y="7547"/>
                      <a:pt x="67" y="8348"/>
                    </a:cubicBezTo>
                    <a:cubicBezTo>
                      <a:pt x="67" y="9215"/>
                      <a:pt x="33" y="10116"/>
                      <a:pt x="33" y="11017"/>
                    </a:cubicBezTo>
                    <a:cubicBezTo>
                      <a:pt x="33" y="12584"/>
                      <a:pt x="0" y="14185"/>
                      <a:pt x="0" y="15720"/>
                    </a:cubicBezTo>
                    <a:cubicBezTo>
                      <a:pt x="0" y="16621"/>
                      <a:pt x="0" y="17555"/>
                      <a:pt x="33" y="18455"/>
                    </a:cubicBezTo>
                    <a:cubicBezTo>
                      <a:pt x="33" y="19256"/>
                      <a:pt x="67" y="20056"/>
                      <a:pt x="67" y="20857"/>
                    </a:cubicBezTo>
                    <a:lnTo>
                      <a:pt x="67" y="23192"/>
                    </a:lnTo>
                    <a:cubicBezTo>
                      <a:pt x="67" y="23926"/>
                      <a:pt x="100" y="24726"/>
                      <a:pt x="133" y="25460"/>
                    </a:cubicBezTo>
                    <a:cubicBezTo>
                      <a:pt x="200" y="26261"/>
                      <a:pt x="200" y="27061"/>
                      <a:pt x="234" y="27795"/>
                    </a:cubicBezTo>
                    <a:lnTo>
                      <a:pt x="234" y="28929"/>
                    </a:lnTo>
                    <a:lnTo>
                      <a:pt x="234" y="29430"/>
                    </a:lnTo>
                    <a:cubicBezTo>
                      <a:pt x="234" y="29597"/>
                      <a:pt x="234" y="29730"/>
                      <a:pt x="267" y="29897"/>
                    </a:cubicBezTo>
                    <a:cubicBezTo>
                      <a:pt x="267" y="30064"/>
                      <a:pt x="367" y="30230"/>
                      <a:pt x="434" y="30397"/>
                    </a:cubicBezTo>
                    <a:cubicBezTo>
                      <a:pt x="467" y="30531"/>
                      <a:pt x="567" y="30597"/>
                      <a:pt x="634" y="30631"/>
                    </a:cubicBezTo>
                    <a:cubicBezTo>
                      <a:pt x="734" y="30731"/>
                      <a:pt x="867" y="30731"/>
                      <a:pt x="967" y="30764"/>
                    </a:cubicBezTo>
                    <a:cubicBezTo>
                      <a:pt x="1201" y="30764"/>
                      <a:pt x="1468" y="30697"/>
                      <a:pt x="1568" y="30464"/>
                    </a:cubicBezTo>
                    <a:cubicBezTo>
                      <a:pt x="1668" y="30364"/>
                      <a:pt x="1701" y="30197"/>
                      <a:pt x="1735" y="30064"/>
                    </a:cubicBezTo>
                    <a:cubicBezTo>
                      <a:pt x="1768" y="29930"/>
                      <a:pt x="1768" y="29863"/>
                      <a:pt x="1768" y="29730"/>
                    </a:cubicBezTo>
                    <a:lnTo>
                      <a:pt x="1868" y="29597"/>
                    </a:lnTo>
                    <a:lnTo>
                      <a:pt x="1868" y="29029"/>
                    </a:lnTo>
                    <a:lnTo>
                      <a:pt x="1868" y="27895"/>
                    </a:lnTo>
                    <a:lnTo>
                      <a:pt x="1868" y="25460"/>
                    </a:lnTo>
                    <a:cubicBezTo>
                      <a:pt x="1835" y="24693"/>
                      <a:pt x="1835" y="23892"/>
                      <a:pt x="1835" y="23058"/>
                    </a:cubicBezTo>
                    <a:lnTo>
                      <a:pt x="1835" y="20723"/>
                    </a:lnTo>
                    <a:cubicBezTo>
                      <a:pt x="1768" y="19923"/>
                      <a:pt x="1735" y="19122"/>
                      <a:pt x="1735" y="18288"/>
                    </a:cubicBezTo>
                    <a:cubicBezTo>
                      <a:pt x="1701" y="17421"/>
                      <a:pt x="1701" y="16554"/>
                      <a:pt x="1668" y="15687"/>
                    </a:cubicBezTo>
                    <a:lnTo>
                      <a:pt x="1668" y="13452"/>
                    </a:lnTo>
                    <a:lnTo>
                      <a:pt x="1668" y="10783"/>
                    </a:lnTo>
                    <a:lnTo>
                      <a:pt x="1668" y="8248"/>
                    </a:lnTo>
                    <a:cubicBezTo>
                      <a:pt x="1668" y="7514"/>
                      <a:pt x="1701" y="6713"/>
                      <a:pt x="1701" y="5946"/>
                    </a:cubicBezTo>
                    <a:cubicBezTo>
                      <a:pt x="1735" y="4245"/>
                      <a:pt x="1768" y="2544"/>
                      <a:pt x="1868" y="776"/>
                    </a:cubicBezTo>
                    <a:cubicBezTo>
                      <a:pt x="1868" y="376"/>
                      <a:pt x="1568" y="42"/>
                      <a:pt x="1168" y="9"/>
                    </a:cubicBezTo>
                    <a:cubicBezTo>
                      <a:pt x="1130" y="3"/>
                      <a:pt x="1094" y="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17;p40">
                <a:extLst>
                  <a:ext uri="{FF2B5EF4-FFF2-40B4-BE49-F238E27FC236}">
                    <a16:creationId xmlns:a16="http://schemas.microsoft.com/office/drawing/2014/main" id="{E7E83448-5B97-0844-8457-A89F9F1372A1}"/>
                  </a:ext>
                </a:extLst>
              </p:cNvPr>
              <p:cNvSpPr/>
              <p:nvPr/>
            </p:nvSpPr>
            <p:spPr>
              <a:xfrm>
                <a:off x="8711375" y="7203925"/>
                <a:ext cx="43375" cy="764750"/>
              </a:xfrm>
              <a:custGeom>
                <a:avLst/>
                <a:gdLst/>
                <a:ahLst/>
                <a:cxnLst/>
                <a:rect l="l" t="t" r="r" b="b"/>
                <a:pathLst>
                  <a:path w="1735" h="30590" extrusionOk="0">
                    <a:moveTo>
                      <a:pt x="1001" y="1"/>
                    </a:moveTo>
                    <a:cubicBezTo>
                      <a:pt x="834" y="1"/>
                      <a:pt x="634" y="34"/>
                      <a:pt x="501" y="168"/>
                    </a:cubicBezTo>
                    <a:cubicBezTo>
                      <a:pt x="401" y="268"/>
                      <a:pt x="267" y="434"/>
                      <a:pt x="267" y="668"/>
                    </a:cubicBezTo>
                    <a:cubicBezTo>
                      <a:pt x="301" y="2269"/>
                      <a:pt x="267" y="3904"/>
                      <a:pt x="267" y="5571"/>
                    </a:cubicBezTo>
                    <a:cubicBezTo>
                      <a:pt x="267" y="6272"/>
                      <a:pt x="234" y="7006"/>
                      <a:pt x="234" y="7706"/>
                    </a:cubicBezTo>
                    <a:cubicBezTo>
                      <a:pt x="234" y="8507"/>
                      <a:pt x="167" y="9341"/>
                      <a:pt x="167" y="10108"/>
                    </a:cubicBezTo>
                    <a:cubicBezTo>
                      <a:pt x="167" y="10775"/>
                      <a:pt x="134" y="11442"/>
                      <a:pt x="134" y="12109"/>
                    </a:cubicBezTo>
                    <a:cubicBezTo>
                      <a:pt x="101" y="12943"/>
                      <a:pt x="101" y="13844"/>
                      <a:pt x="67" y="14678"/>
                    </a:cubicBezTo>
                    <a:cubicBezTo>
                      <a:pt x="67" y="15345"/>
                      <a:pt x="0" y="15946"/>
                      <a:pt x="0" y="16613"/>
                    </a:cubicBezTo>
                    <a:lnTo>
                      <a:pt x="0" y="19114"/>
                    </a:lnTo>
                    <a:lnTo>
                      <a:pt x="0" y="21216"/>
                    </a:lnTo>
                    <a:lnTo>
                      <a:pt x="0" y="23518"/>
                    </a:lnTo>
                    <a:lnTo>
                      <a:pt x="0" y="25753"/>
                    </a:lnTo>
                    <a:cubicBezTo>
                      <a:pt x="0" y="26520"/>
                      <a:pt x="67" y="27220"/>
                      <a:pt x="67" y="27954"/>
                    </a:cubicBezTo>
                    <a:lnTo>
                      <a:pt x="67" y="28922"/>
                    </a:lnTo>
                    <a:cubicBezTo>
                      <a:pt x="67" y="29255"/>
                      <a:pt x="0" y="29589"/>
                      <a:pt x="0" y="29922"/>
                    </a:cubicBezTo>
                    <a:cubicBezTo>
                      <a:pt x="0" y="30089"/>
                      <a:pt x="67" y="30256"/>
                      <a:pt x="167" y="30389"/>
                    </a:cubicBezTo>
                    <a:cubicBezTo>
                      <a:pt x="301" y="30489"/>
                      <a:pt x="467" y="30589"/>
                      <a:pt x="634" y="30589"/>
                    </a:cubicBezTo>
                    <a:cubicBezTo>
                      <a:pt x="801" y="30589"/>
                      <a:pt x="968" y="30556"/>
                      <a:pt x="1101" y="30423"/>
                    </a:cubicBezTo>
                    <a:cubicBezTo>
                      <a:pt x="1235" y="30289"/>
                      <a:pt x="1301" y="30156"/>
                      <a:pt x="1301" y="29956"/>
                    </a:cubicBezTo>
                    <a:cubicBezTo>
                      <a:pt x="1335" y="29722"/>
                      <a:pt x="1335" y="29489"/>
                      <a:pt x="1335" y="29255"/>
                    </a:cubicBezTo>
                    <a:lnTo>
                      <a:pt x="1335" y="28955"/>
                    </a:lnTo>
                    <a:cubicBezTo>
                      <a:pt x="1335" y="28721"/>
                      <a:pt x="1401" y="28421"/>
                      <a:pt x="1401" y="28154"/>
                    </a:cubicBezTo>
                    <a:cubicBezTo>
                      <a:pt x="1502" y="28054"/>
                      <a:pt x="1502" y="27954"/>
                      <a:pt x="1502" y="27887"/>
                    </a:cubicBezTo>
                    <a:cubicBezTo>
                      <a:pt x="1568" y="27120"/>
                      <a:pt x="1568" y="26420"/>
                      <a:pt x="1502" y="25686"/>
                    </a:cubicBezTo>
                    <a:lnTo>
                      <a:pt x="1502" y="23418"/>
                    </a:lnTo>
                    <a:lnTo>
                      <a:pt x="1502" y="21183"/>
                    </a:lnTo>
                    <a:cubicBezTo>
                      <a:pt x="1502" y="19682"/>
                      <a:pt x="1468" y="18180"/>
                      <a:pt x="1468" y="16679"/>
                    </a:cubicBezTo>
                    <a:cubicBezTo>
                      <a:pt x="1468" y="16012"/>
                      <a:pt x="1468" y="15345"/>
                      <a:pt x="1502" y="14678"/>
                    </a:cubicBezTo>
                    <a:cubicBezTo>
                      <a:pt x="1502" y="13844"/>
                      <a:pt x="1568" y="13010"/>
                      <a:pt x="1568" y="12109"/>
                    </a:cubicBezTo>
                    <a:cubicBezTo>
                      <a:pt x="1602" y="10608"/>
                      <a:pt x="1602" y="9174"/>
                      <a:pt x="1635" y="7673"/>
                    </a:cubicBezTo>
                    <a:cubicBezTo>
                      <a:pt x="1668" y="6105"/>
                      <a:pt x="1668" y="4604"/>
                      <a:pt x="1735" y="3070"/>
                    </a:cubicBezTo>
                    <a:cubicBezTo>
                      <a:pt x="1735" y="2269"/>
                      <a:pt x="1735" y="1535"/>
                      <a:pt x="1668" y="735"/>
                    </a:cubicBezTo>
                    <a:cubicBezTo>
                      <a:pt x="1668" y="535"/>
                      <a:pt x="1635" y="368"/>
                      <a:pt x="1502" y="234"/>
                    </a:cubicBezTo>
                    <a:cubicBezTo>
                      <a:pt x="1401" y="101"/>
                      <a:pt x="1235" y="3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18;p40">
                <a:extLst>
                  <a:ext uri="{FF2B5EF4-FFF2-40B4-BE49-F238E27FC236}">
                    <a16:creationId xmlns:a16="http://schemas.microsoft.com/office/drawing/2014/main" id="{15FE699A-CCBC-754E-B8D4-94DD11C82001}"/>
                  </a:ext>
                </a:extLst>
              </p:cNvPr>
              <p:cNvSpPr/>
              <p:nvPr/>
            </p:nvSpPr>
            <p:spPr>
              <a:xfrm>
                <a:off x="8550425" y="7195600"/>
                <a:ext cx="35050" cy="775575"/>
              </a:xfrm>
              <a:custGeom>
                <a:avLst/>
                <a:gdLst/>
                <a:ahLst/>
                <a:cxnLst/>
                <a:rect l="l" t="t" r="r" b="b"/>
                <a:pathLst>
                  <a:path w="1402" h="31023" extrusionOk="0">
                    <a:moveTo>
                      <a:pt x="1001" y="0"/>
                    </a:moveTo>
                    <a:cubicBezTo>
                      <a:pt x="768" y="0"/>
                      <a:pt x="568" y="167"/>
                      <a:pt x="568" y="367"/>
                    </a:cubicBezTo>
                    <a:cubicBezTo>
                      <a:pt x="568" y="934"/>
                      <a:pt x="601" y="1568"/>
                      <a:pt x="568" y="2168"/>
                    </a:cubicBezTo>
                    <a:cubicBezTo>
                      <a:pt x="534" y="2736"/>
                      <a:pt x="501" y="3336"/>
                      <a:pt x="434" y="3870"/>
                    </a:cubicBezTo>
                    <a:lnTo>
                      <a:pt x="334" y="5604"/>
                    </a:lnTo>
                    <a:cubicBezTo>
                      <a:pt x="334" y="5904"/>
                      <a:pt x="267" y="6205"/>
                      <a:pt x="267" y="6505"/>
                    </a:cubicBezTo>
                    <a:cubicBezTo>
                      <a:pt x="267" y="6772"/>
                      <a:pt x="234" y="7072"/>
                      <a:pt x="234" y="7372"/>
                    </a:cubicBezTo>
                    <a:cubicBezTo>
                      <a:pt x="201" y="8573"/>
                      <a:pt x="201" y="9774"/>
                      <a:pt x="167" y="11008"/>
                    </a:cubicBezTo>
                    <a:lnTo>
                      <a:pt x="167" y="12776"/>
                    </a:lnTo>
                    <a:lnTo>
                      <a:pt x="167" y="14544"/>
                    </a:lnTo>
                    <a:cubicBezTo>
                      <a:pt x="101" y="17012"/>
                      <a:pt x="67" y="19514"/>
                      <a:pt x="101" y="21949"/>
                    </a:cubicBezTo>
                    <a:cubicBezTo>
                      <a:pt x="101" y="23217"/>
                      <a:pt x="167" y="24451"/>
                      <a:pt x="101" y="25719"/>
                    </a:cubicBezTo>
                    <a:cubicBezTo>
                      <a:pt x="101" y="26286"/>
                      <a:pt x="67" y="26886"/>
                      <a:pt x="101" y="27453"/>
                    </a:cubicBezTo>
                    <a:cubicBezTo>
                      <a:pt x="101" y="28054"/>
                      <a:pt x="101" y="28587"/>
                      <a:pt x="67" y="29188"/>
                    </a:cubicBezTo>
                    <a:cubicBezTo>
                      <a:pt x="67" y="29355"/>
                      <a:pt x="67" y="29555"/>
                      <a:pt x="34" y="29722"/>
                    </a:cubicBezTo>
                    <a:cubicBezTo>
                      <a:pt x="34" y="29888"/>
                      <a:pt x="1" y="30088"/>
                      <a:pt x="1" y="30255"/>
                    </a:cubicBezTo>
                    <a:cubicBezTo>
                      <a:pt x="1" y="30455"/>
                      <a:pt x="34" y="30622"/>
                      <a:pt x="167" y="30756"/>
                    </a:cubicBezTo>
                    <a:cubicBezTo>
                      <a:pt x="267" y="30889"/>
                      <a:pt x="434" y="30956"/>
                      <a:pt x="668" y="31022"/>
                    </a:cubicBezTo>
                    <a:cubicBezTo>
                      <a:pt x="868" y="31022"/>
                      <a:pt x="1035" y="30956"/>
                      <a:pt x="1168" y="30856"/>
                    </a:cubicBezTo>
                    <a:cubicBezTo>
                      <a:pt x="1335" y="30722"/>
                      <a:pt x="1368" y="30555"/>
                      <a:pt x="1402" y="30355"/>
                    </a:cubicBezTo>
                    <a:lnTo>
                      <a:pt x="1402" y="30355"/>
                    </a:lnTo>
                    <a:cubicBezTo>
                      <a:pt x="1397" y="30360"/>
                      <a:pt x="1393" y="30362"/>
                      <a:pt x="1389" y="30362"/>
                    </a:cubicBezTo>
                    <a:cubicBezTo>
                      <a:pt x="1368" y="30362"/>
                      <a:pt x="1368" y="30284"/>
                      <a:pt x="1368" y="30255"/>
                    </a:cubicBezTo>
                    <a:cubicBezTo>
                      <a:pt x="1368" y="30222"/>
                      <a:pt x="1368" y="30189"/>
                      <a:pt x="1335" y="30088"/>
                    </a:cubicBezTo>
                    <a:cubicBezTo>
                      <a:pt x="1268" y="29555"/>
                      <a:pt x="1335" y="29054"/>
                      <a:pt x="1268" y="28521"/>
                    </a:cubicBezTo>
                    <a:cubicBezTo>
                      <a:pt x="1268" y="27887"/>
                      <a:pt x="1235" y="27286"/>
                      <a:pt x="1235" y="26686"/>
                    </a:cubicBezTo>
                    <a:lnTo>
                      <a:pt x="1235" y="23183"/>
                    </a:lnTo>
                    <a:lnTo>
                      <a:pt x="1235" y="19514"/>
                    </a:lnTo>
                    <a:lnTo>
                      <a:pt x="1235" y="15745"/>
                    </a:lnTo>
                    <a:lnTo>
                      <a:pt x="1235" y="13777"/>
                    </a:lnTo>
                    <a:cubicBezTo>
                      <a:pt x="1235" y="13210"/>
                      <a:pt x="1235" y="12609"/>
                      <a:pt x="1201" y="12042"/>
                    </a:cubicBezTo>
                    <a:cubicBezTo>
                      <a:pt x="1201" y="11442"/>
                      <a:pt x="1201" y="10841"/>
                      <a:pt x="1168" y="10241"/>
                    </a:cubicBezTo>
                    <a:lnTo>
                      <a:pt x="1168" y="8506"/>
                    </a:lnTo>
                    <a:lnTo>
                      <a:pt x="1168" y="7506"/>
                    </a:lnTo>
                    <a:cubicBezTo>
                      <a:pt x="1168" y="7205"/>
                      <a:pt x="1201" y="6905"/>
                      <a:pt x="1201" y="6605"/>
                    </a:cubicBezTo>
                    <a:cubicBezTo>
                      <a:pt x="1235" y="6038"/>
                      <a:pt x="1235" y="5437"/>
                      <a:pt x="1268" y="4837"/>
                    </a:cubicBezTo>
                    <a:cubicBezTo>
                      <a:pt x="1335" y="3703"/>
                      <a:pt x="1368" y="2535"/>
                      <a:pt x="1368" y="1401"/>
                    </a:cubicBezTo>
                    <a:lnTo>
                      <a:pt x="1368" y="401"/>
                    </a:lnTo>
                    <a:cubicBezTo>
                      <a:pt x="1368" y="200"/>
                      <a:pt x="1201" y="0"/>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19;p40">
              <a:extLst>
                <a:ext uri="{FF2B5EF4-FFF2-40B4-BE49-F238E27FC236}">
                  <a16:creationId xmlns:a16="http://schemas.microsoft.com/office/drawing/2014/main" id="{C4908A8A-E86D-F742-8DAB-C826FE089B9C}"/>
                </a:ext>
              </a:extLst>
            </p:cNvPr>
            <p:cNvGrpSpPr/>
            <p:nvPr/>
          </p:nvGrpSpPr>
          <p:grpSpPr>
            <a:xfrm rot="-7477551">
              <a:off x="1291666" y="2519191"/>
              <a:ext cx="2030832" cy="780676"/>
              <a:chOff x="572045" y="1731685"/>
              <a:chExt cx="2044197" cy="785814"/>
            </a:xfrm>
          </p:grpSpPr>
          <p:sp>
            <p:nvSpPr>
              <p:cNvPr id="69" name="Google Shape;920;p40">
                <a:extLst>
                  <a:ext uri="{FF2B5EF4-FFF2-40B4-BE49-F238E27FC236}">
                    <a16:creationId xmlns:a16="http://schemas.microsoft.com/office/drawing/2014/main" id="{373C1754-3E92-8E4F-ADAE-C2417C8B1BDC}"/>
                  </a:ext>
                </a:extLst>
              </p:cNvPr>
              <p:cNvSpPr/>
              <p:nvPr/>
            </p:nvSpPr>
            <p:spPr>
              <a:xfrm rot="80097">
                <a:off x="580377" y="1755203"/>
                <a:ext cx="2027533" cy="738779"/>
              </a:xfrm>
              <a:custGeom>
                <a:avLst/>
                <a:gdLst/>
                <a:ahLst/>
                <a:cxnLst/>
                <a:rect l="l" t="t" r="r" b="b"/>
                <a:pathLst>
                  <a:path w="92167" h="29552" extrusionOk="0">
                    <a:moveTo>
                      <a:pt x="87329" y="1"/>
                    </a:moveTo>
                    <a:cubicBezTo>
                      <a:pt x="87163" y="34"/>
                      <a:pt x="87029" y="34"/>
                      <a:pt x="86862" y="34"/>
                    </a:cubicBezTo>
                    <a:cubicBezTo>
                      <a:pt x="86696" y="34"/>
                      <a:pt x="86562" y="67"/>
                      <a:pt x="86395" y="67"/>
                    </a:cubicBezTo>
                    <a:lnTo>
                      <a:pt x="86295" y="67"/>
                    </a:lnTo>
                    <a:cubicBezTo>
                      <a:pt x="86162" y="101"/>
                      <a:pt x="85995" y="101"/>
                      <a:pt x="85862" y="167"/>
                    </a:cubicBezTo>
                    <a:cubicBezTo>
                      <a:pt x="85795" y="167"/>
                      <a:pt x="85728" y="201"/>
                      <a:pt x="85662" y="201"/>
                    </a:cubicBezTo>
                    <a:lnTo>
                      <a:pt x="85461" y="234"/>
                    </a:lnTo>
                    <a:cubicBezTo>
                      <a:pt x="85228" y="234"/>
                      <a:pt x="85061" y="267"/>
                      <a:pt x="84861" y="334"/>
                    </a:cubicBezTo>
                    <a:cubicBezTo>
                      <a:pt x="84394" y="401"/>
                      <a:pt x="83960" y="501"/>
                      <a:pt x="83493" y="534"/>
                    </a:cubicBezTo>
                    <a:cubicBezTo>
                      <a:pt x="83293" y="568"/>
                      <a:pt x="83126" y="568"/>
                      <a:pt x="82893" y="601"/>
                    </a:cubicBezTo>
                    <a:cubicBezTo>
                      <a:pt x="82493" y="668"/>
                      <a:pt x="82059" y="701"/>
                      <a:pt x="81659" y="768"/>
                    </a:cubicBezTo>
                    <a:cubicBezTo>
                      <a:pt x="81158" y="868"/>
                      <a:pt x="80625" y="935"/>
                      <a:pt x="80058" y="1068"/>
                    </a:cubicBezTo>
                    <a:cubicBezTo>
                      <a:pt x="79390" y="1201"/>
                      <a:pt x="78723" y="1268"/>
                      <a:pt x="78056" y="1368"/>
                    </a:cubicBezTo>
                    <a:cubicBezTo>
                      <a:pt x="77856" y="1402"/>
                      <a:pt x="77689" y="1402"/>
                      <a:pt x="77489" y="1435"/>
                    </a:cubicBezTo>
                    <a:cubicBezTo>
                      <a:pt x="77055" y="1502"/>
                      <a:pt x="76622" y="1568"/>
                      <a:pt x="76055" y="1668"/>
                    </a:cubicBezTo>
                    <a:cubicBezTo>
                      <a:pt x="75688" y="1735"/>
                      <a:pt x="75321" y="1768"/>
                      <a:pt x="74987" y="1869"/>
                    </a:cubicBezTo>
                    <a:lnTo>
                      <a:pt x="74687" y="1902"/>
                    </a:lnTo>
                    <a:cubicBezTo>
                      <a:pt x="74387" y="2002"/>
                      <a:pt x="74120" y="2035"/>
                      <a:pt x="73820" y="2069"/>
                    </a:cubicBezTo>
                    <a:cubicBezTo>
                      <a:pt x="73653" y="2102"/>
                      <a:pt x="73453" y="2102"/>
                      <a:pt x="73286" y="2169"/>
                    </a:cubicBezTo>
                    <a:cubicBezTo>
                      <a:pt x="72819" y="2235"/>
                      <a:pt x="72319" y="2269"/>
                      <a:pt x="71885" y="2369"/>
                    </a:cubicBezTo>
                    <a:cubicBezTo>
                      <a:pt x="70984" y="2502"/>
                      <a:pt x="70017" y="2669"/>
                      <a:pt x="69216" y="2769"/>
                    </a:cubicBezTo>
                    <a:cubicBezTo>
                      <a:pt x="68549" y="2903"/>
                      <a:pt x="67849" y="3036"/>
                      <a:pt x="67182" y="3169"/>
                    </a:cubicBezTo>
                    <a:cubicBezTo>
                      <a:pt x="66881" y="3203"/>
                      <a:pt x="66548" y="3270"/>
                      <a:pt x="66281" y="3336"/>
                    </a:cubicBezTo>
                    <a:cubicBezTo>
                      <a:pt x="65947" y="3370"/>
                      <a:pt x="65614" y="3436"/>
                      <a:pt x="65280" y="3503"/>
                    </a:cubicBezTo>
                    <a:cubicBezTo>
                      <a:pt x="64680" y="3603"/>
                      <a:pt x="64113" y="3737"/>
                      <a:pt x="63512" y="3837"/>
                    </a:cubicBezTo>
                    <a:cubicBezTo>
                      <a:pt x="62512" y="4003"/>
                      <a:pt x="61511" y="4103"/>
                      <a:pt x="60610" y="4237"/>
                    </a:cubicBezTo>
                    <a:cubicBezTo>
                      <a:pt x="59876" y="4337"/>
                      <a:pt x="59209" y="4437"/>
                      <a:pt x="58542" y="4537"/>
                    </a:cubicBezTo>
                    <a:lnTo>
                      <a:pt x="57975" y="4604"/>
                    </a:lnTo>
                    <a:cubicBezTo>
                      <a:pt x="57375" y="4704"/>
                      <a:pt x="56774" y="4771"/>
                      <a:pt x="56174" y="4871"/>
                    </a:cubicBezTo>
                    <a:cubicBezTo>
                      <a:pt x="54840" y="5037"/>
                      <a:pt x="53472" y="5238"/>
                      <a:pt x="52138" y="5438"/>
                    </a:cubicBezTo>
                    <a:cubicBezTo>
                      <a:pt x="51204" y="5605"/>
                      <a:pt x="50270" y="5738"/>
                      <a:pt x="49336" y="5871"/>
                    </a:cubicBezTo>
                    <a:cubicBezTo>
                      <a:pt x="48435" y="6005"/>
                      <a:pt x="47468" y="6105"/>
                      <a:pt x="46500" y="6272"/>
                    </a:cubicBezTo>
                    <a:lnTo>
                      <a:pt x="46300" y="6338"/>
                    </a:lnTo>
                    <a:cubicBezTo>
                      <a:pt x="45866" y="6405"/>
                      <a:pt x="45500" y="6438"/>
                      <a:pt x="45099" y="6539"/>
                    </a:cubicBezTo>
                    <a:cubicBezTo>
                      <a:pt x="44932" y="6572"/>
                      <a:pt x="44699" y="6605"/>
                      <a:pt x="44532" y="6672"/>
                    </a:cubicBezTo>
                    <a:cubicBezTo>
                      <a:pt x="44265" y="6739"/>
                      <a:pt x="43998" y="6772"/>
                      <a:pt x="43698" y="6839"/>
                    </a:cubicBezTo>
                    <a:cubicBezTo>
                      <a:pt x="43498" y="6872"/>
                      <a:pt x="43265" y="6906"/>
                      <a:pt x="42998" y="6939"/>
                    </a:cubicBezTo>
                    <a:cubicBezTo>
                      <a:pt x="42364" y="7039"/>
                      <a:pt x="41697" y="7172"/>
                      <a:pt x="41030" y="7272"/>
                    </a:cubicBezTo>
                    <a:cubicBezTo>
                      <a:pt x="40529" y="7406"/>
                      <a:pt x="40129" y="7439"/>
                      <a:pt x="39662" y="7539"/>
                    </a:cubicBezTo>
                    <a:lnTo>
                      <a:pt x="38995" y="7606"/>
                    </a:lnTo>
                    <a:lnTo>
                      <a:pt x="38128" y="7739"/>
                    </a:lnTo>
                    <a:cubicBezTo>
                      <a:pt x="37294" y="7873"/>
                      <a:pt x="36360" y="8006"/>
                      <a:pt x="35359" y="8173"/>
                    </a:cubicBezTo>
                    <a:cubicBezTo>
                      <a:pt x="34825" y="8240"/>
                      <a:pt x="34292" y="8373"/>
                      <a:pt x="33791" y="8440"/>
                    </a:cubicBezTo>
                    <a:cubicBezTo>
                      <a:pt x="33324" y="8540"/>
                      <a:pt x="32924" y="8607"/>
                      <a:pt x="32457" y="8707"/>
                    </a:cubicBezTo>
                    <a:cubicBezTo>
                      <a:pt x="31957" y="8774"/>
                      <a:pt x="31423" y="8874"/>
                      <a:pt x="30922" y="8940"/>
                    </a:cubicBezTo>
                    <a:cubicBezTo>
                      <a:pt x="30589" y="9007"/>
                      <a:pt x="30255" y="9040"/>
                      <a:pt x="29955" y="9107"/>
                    </a:cubicBezTo>
                    <a:cubicBezTo>
                      <a:pt x="29822" y="9174"/>
                      <a:pt x="29655" y="9174"/>
                      <a:pt x="29521" y="9207"/>
                    </a:cubicBezTo>
                    <a:cubicBezTo>
                      <a:pt x="27653" y="9574"/>
                      <a:pt x="25752" y="9941"/>
                      <a:pt x="23917" y="10275"/>
                    </a:cubicBezTo>
                    <a:lnTo>
                      <a:pt x="23784" y="10275"/>
                    </a:lnTo>
                    <a:cubicBezTo>
                      <a:pt x="22750" y="10441"/>
                      <a:pt x="21649" y="10675"/>
                      <a:pt x="20582" y="10875"/>
                    </a:cubicBezTo>
                    <a:cubicBezTo>
                      <a:pt x="19781" y="11042"/>
                      <a:pt x="18947" y="11209"/>
                      <a:pt x="18080" y="11342"/>
                    </a:cubicBezTo>
                    <a:cubicBezTo>
                      <a:pt x="17113" y="11442"/>
                      <a:pt x="15978" y="11676"/>
                      <a:pt x="14844" y="11842"/>
                    </a:cubicBezTo>
                    <a:cubicBezTo>
                      <a:pt x="14577" y="11876"/>
                      <a:pt x="14311" y="11909"/>
                      <a:pt x="14010" y="11942"/>
                    </a:cubicBezTo>
                    <a:cubicBezTo>
                      <a:pt x="13410" y="12043"/>
                      <a:pt x="12776" y="12109"/>
                      <a:pt x="12142" y="12243"/>
                    </a:cubicBezTo>
                    <a:cubicBezTo>
                      <a:pt x="11609" y="12376"/>
                      <a:pt x="11075" y="12443"/>
                      <a:pt x="10508" y="12543"/>
                    </a:cubicBezTo>
                    <a:cubicBezTo>
                      <a:pt x="10341" y="12576"/>
                      <a:pt x="10141" y="12610"/>
                      <a:pt x="9974" y="12676"/>
                    </a:cubicBezTo>
                    <a:cubicBezTo>
                      <a:pt x="9907" y="12676"/>
                      <a:pt x="9807" y="12710"/>
                      <a:pt x="9741" y="12710"/>
                    </a:cubicBezTo>
                    <a:lnTo>
                      <a:pt x="9274" y="12776"/>
                    </a:lnTo>
                    <a:lnTo>
                      <a:pt x="8773" y="12910"/>
                    </a:lnTo>
                    <a:cubicBezTo>
                      <a:pt x="8006" y="13077"/>
                      <a:pt x="7239" y="13277"/>
                      <a:pt x="6472" y="13510"/>
                    </a:cubicBezTo>
                    <a:lnTo>
                      <a:pt x="6071" y="13610"/>
                    </a:lnTo>
                    <a:cubicBezTo>
                      <a:pt x="5905" y="13677"/>
                      <a:pt x="5738" y="13710"/>
                      <a:pt x="5604" y="13744"/>
                    </a:cubicBezTo>
                    <a:cubicBezTo>
                      <a:pt x="5571" y="13777"/>
                      <a:pt x="5471" y="13777"/>
                      <a:pt x="5404" y="13844"/>
                    </a:cubicBezTo>
                    <a:cubicBezTo>
                      <a:pt x="5137" y="13911"/>
                      <a:pt x="4937" y="13944"/>
                      <a:pt x="4737" y="14044"/>
                    </a:cubicBezTo>
                    <a:cubicBezTo>
                      <a:pt x="4437" y="14111"/>
                      <a:pt x="4170" y="14211"/>
                      <a:pt x="3937" y="14277"/>
                    </a:cubicBezTo>
                    <a:cubicBezTo>
                      <a:pt x="3770" y="14378"/>
                      <a:pt x="3570" y="14444"/>
                      <a:pt x="3403" y="14511"/>
                    </a:cubicBezTo>
                    <a:cubicBezTo>
                      <a:pt x="2936" y="14678"/>
                      <a:pt x="2502" y="14845"/>
                      <a:pt x="2102" y="15011"/>
                    </a:cubicBezTo>
                    <a:cubicBezTo>
                      <a:pt x="1602" y="15211"/>
                      <a:pt x="1235" y="15412"/>
                      <a:pt x="901" y="15612"/>
                    </a:cubicBezTo>
                    <a:cubicBezTo>
                      <a:pt x="801" y="15712"/>
                      <a:pt x="668" y="15779"/>
                      <a:pt x="567" y="15912"/>
                    </a:cubicBezTo>
                    <a:cubicBezTo>
                      <a:pt x="434" y="16012"/>
                      <a:pt x="301" y="16179"/>
                      <a:pt x="234" y="16346"/>
                    </a:cubicBezTo>
                    <a:cubicBezTo>
                      <a:pt x="67" y="16612"/>
                      <a:pt x="0" y="16946"/>
                      <a:pt x="67" y="17280"/>
                    </a:cubicBezTo>
                    <a:cubicBezTo>
                      <a:pt x="67" y="17546"/>
                      <a:pt x="134" y="17780"/>
                      <a:pt x="267" y="18114"/>
                    </a:cubicBezTo>
                    <a:cubicBezTo>
                      <a:pt x="434" y="18581"/>
                      <a:pt x="567" y="19081"/>
                      <a:pt x="668" y="19581"/>
                    </a:cubicBezTo>
                    <a:lnTo>
                      <a:pt x="734" y="19848"/>
                    </a:lnTo>
                    <a:cubicBezTo>
                      <a:pt x="734" y="20015"/>
                      <a:pt x="768" y="20182"/>
                      <a:pt x="801" y="20348"/>
                    </a:cubicBezTo>
                    <a:cubicBezTo>
                      <a:pt x="901" y="20615"/>
                      <a:pt x="934" y="20849"/>
                      <a:pt x="1001" y="21082"/>
                    </a:cubicBezTo>
                    <a:cubicBezTo>
                      <a:pt x="1168" y="21549"/>
                      <a:pt x="1301" y="21950"/>
                      <a:pt x="1401" y="22383"/>
                    </a:cubicBezTo>
                    <a:cubicBezTo>
                      <a:pt x="1435" y="22550"/>
                      <a:pt x="1435" y="22683"/>
                      <a:pt x="1468" y="22850"/>
                    </a:cubicBezTo>
                    <a:cubicBezTo>
                      <a:pt x="1568" y="23251"/>
                      <a:pt x="1635" y="23718"/>
                      <a:pt x="1768" y="24185"/>
                    </a:cubicBezTo>
                    <a:cubicBezTo>
                      <a:pt x="1935" y="24718"/>
                      <a:pt x="2002" y="25252"/>
                      <a:pt x="2135" y="25752"/>
                    </a:cubicBezTo>
                    <a:cubicBezTo>
                      <a:pt x="2169" y="26053"/>
                      <a:pt x="2269" y="26286"/>
                      <a:pt x="2302" y="26586"/>
                    </a:cubicBezTo>
                    <a:cubicBezTo>
                      <a:pt x="2402" y="27053"/>
                      <a:pt x="2502" y="27554"/>
                      <a:pt x="2602" y="28021"/>
                    </a:cubicBezTo>
                    <a:cubicBezTo>
                      <a:pt x="2636" y="28121"/>
                      <a:pt x="2636" y="28221"/>
                      <a:pt x="2669" y="28354"/>
                    </a:cubicBezTo>
                    <a:cubicBezTo>
                      <a:pt x="2736" y="28554"/>
                      <a:pt x="2802" y="28721"/>
                      <a:pt x="2902" y="28855"/>
                    </a:cubicBezTo>
                    <a:lnTo>
                      <a:pt x="2936" y="28888"/>
                    </a:lnTo>
                    <a:lnTo>
                      <a:pt x="2969" y="28921"/>
                    </a:lnTo>
                    <a:cubicBezTo>
                      <a:pt x="3069" y="29055"/>
                      <a:pt x="3136" y="29121"/>
                      <a:pt x="3236" y="29221"/>
                    </a:cubicBezTo>
                    <a:lnTo>
                      <a:pt x="3303" y="29255"/>
                    </a:lnTo>
                    <a:lnTo>
                      <a:pt x="3369" y="29288"/>
                    </a:lnTo>
                    <a:cubicBezTo>
                      <a:pt x="3470" y="29388"/>
                      <a:pt x="3636" y="29455"/>
                      <a:pt x="3803" y="29522"/>
                    </a:cubicBezTo>
                    <a:cubicBezTo>
                      <a:pt x="3878" y="29537"/>
                      <a:pt x="3952" y="29552"/>
                      <a:pt x="4045" y="29552"/>
                    </a:cubicBezTo>
                    <a:cubicBezTo>
                      <a:pt x="4159" y="29552"/>
                      <a:pt x="4301" y="29529"/>
                      <a:pt x="4504" y="29455"/>
                    </a:cubicBezTo>
                    <a:lnTo>
                      <a:pt x="4804" y="29455"/>
                    </a:lnTo>
                    <a:cubicBezTo>
                      <a:pt x="4904" y="29455"/>
                      <a:pt x="4971" y="29422"/>
                      <a:pt x="5071" y="29422"/>
                    </a:cubicBezTo>
                    <a:cubicBezTo>
                      <a:pt x="5237" y="29388"/>
                      <a:pt x="5404" y="29388"/>
                      <a:pt x="5571" y="29355"/>
                    </a:cubicBezTo>
                    <a:cubicBezTo>
                      <a:pt x="5838" y="29288"/>
                      <a:pt x="6138" y="29255"/>
                      <a:pt x="6405" y="29221"/>
                    </a:cubicBezTo>
                    <a:cubicBezTo>
                      <a:pt x="7172" y="29055"/>
                      <a:pt x="8006" y="28921"/>
                      <a:pt x="9074" y="28754"/>
                    </a:cubicBezTo>
                    <a:cubicBezTo>
                      <a:pt x="9274" y="28721"/>
                      <a:pt x="9440" y="28721"/>
                      <a:pt x="9641" y="28688"/>
                    </a:cubicBezTo>
                    <a:cubicBezTo>
                      <a:pt x="9941" y="28621"/>
                      <a:pt x="10174" y="28588"/>
                      <a:pt x="10475" y="28554"/>
                    </a:cubicBezTo>
                    <a:cubicBezTo>
                      <a:pt x="10641" y="28521"/>
                      <a:pt x="10775" y="28521"/>
                      <a:pt x="10942" y="28454"/>
                    </a:cubicBezTo>
                    <a:cubicBezTo>
                      <a:pt x="11175" y="28421"/>
                      <a:pt x="11475" y="28388"/>
                      <a:pt x="11775" y="28354"/>
                    </a:cubicBezTo>
                    <a:lnTo>
                      <a:pt x="12576" y="28221"/>
                    </a:lnTo>
                    <a:cubicBezTo>
                      <a:pt x="13277" y="28087"/>
                      <a:pt x="13944" y="28021"/>
                      <a:pt x="14611" y="27887"/>
                    </a:cubicBezTo>
                    <a:cubicBezTo>
                      <a:pt x="16679" y="27554"/>
                      <a:pt x="18814" y="27220"/>
                      <a:pt x="20915" y="26920"/>
                    </a:cubicBezTo>
                    <a:cubicBezTo>
                      <a:pt x="21783" y="26853"/>
                      <a:pt x="22650" y="26720"/>
                      <a:pt x="23484" y="26586"/>
                    </a:cubicBezTo>
                    <a:lnTo>
                      <a:pt x="23951" y="26553"/>
                    </a:lnTo>
                    <a:cubicBezTo>
                      <a:pt x="24685" y="26453"/>
                      <a:pt x="25452" y="26353"/>
                      <a:pt x="26186" y="26219"/>
                    </a:cubicBezTo>
                    <a:cubicBezTo>
                      <a:pt x="26453" y="26186"/>
                      <a:pt x="26653" y="26119"/>
                      <a:pt x="26920" y="26086"/>
                    </a:cubicBezTo>
                    <a:cubicBezTo>
                      <a:pt x="28954" y="25786"/>
                      <a:pt x="31089" y="25419"/>
                      <a:pt x="33124" y="25085"/>
                    </a:cubicBezTo>
                    <a:cubicBezTo>
                      <a:pt x="34759" y="24785"/>
                      <a:pt x="36426" y="24518"/>
                      <a:pt x="38094" y="24251"/>
                    </a:cubicBezTo>
                    <a:lnTo>
                      <a:pt x="38828" y="24118"/>
                    </a:lnTo>
                    <a:cubicBezTo>
                      <a:pt x="39495" y="24018"/>
                      <a:pt x="40196" y="23918"/>
                      <a:pt x="40863" y="23784"/>
                    </a:cubicBezTo>
                    <a:lnTo>
                      <a:pt x="41830" y="23617"/>
                    </a:lnTo>
                    <a:lnTo>
                      <a:pt x="42831" y="23451"/>
                    </a:lnTo>
                    <a:cubicBezTo>
                      <a:pt x="42964" y="23451"/>
                      <a:pt x="43098" y="23417"/>
                      <a:pt x="43198" y="23417"/>
                    </a:cubicBezTo>
                    <a:lnTo>
                      <a:pt x="43965" y="23284"/>
                    </a:lnTo>
                    <a:cubicBezTo>
                      <a:pt x="46467" y="22850"/>
                      <a:pt x="48435" y="22450"/>
                      <a:pt x="50303" y="22116"/>
                    </a:cubicBezTo>
                    <a:cubicBezTo>
                      <a:pt x="54139" y="21383"/>
                      <a:pt x="57975" y="20715"/>
                      <a:pt x="61878" y="20048"/>
                    </a:cubicBezTo>
                    <a:cubicBezTo>
                      <a:pt x="62312" y="20015"/>
                      <a:pt x="62712" y="19915"/>
                      <a:pt x="63112" y="19848"/>
                    </a:cubicBezTo>
                    <a:cubicBezTo>
                      <a:pt x="63279" y="19781"/>
                      <a:pt x="63479" y="19748"/>
                      <a:pt x="63679" y="19715"/>
                    </a:cubicBezTo>
                    <a:cubicBezTo>
                      <a:pt x="63879" y="19715"/>
                      <a:pt x="64046" y="19681"/>
                      <a:pt x="64213" y="19615"/>
                    </a:cubicBezTo>
                    <a:lnTo>
                      <a:pt x="65480" y="19381"/>
                    </a:lnTo>
                    <a:lnTo>
                      <a:pt x="65547" y="19381"/>
                    </a:lnTo>
                    <a:cubicBezTo>
                      <a:pt x="66214" y="19248"/>
                      <a:pt x="66982" y="19081"/>
                      <a:pt x="67682" y="18914"/>
                    </a:cubicBezTo>
                    <a:cubicBezTo>
                      <a:pt x="68316" y="18781"/>
                      <a:pt x="68983" y="18614"/>
                      <a:pt x="69617" y="18514"/>
                    </a:cubicBezTo>
                    <a:cubicBezTo>
                      <a:pt x="70551" y="18280"/>
                      <a:pt x="71551" y="18114"/>
                      <a:pt x="72519" y="17913"/>
                    </a:cubicBezTo>
                    <a:cubicBezTo>
                      <a:pt x="73219" y="17747"/>
                      <a:pt x="73987" y="17613"/>
                      <a:pt x="74687" y="17446"/>
                    </a:cubicBezTo>
                    <a:cubicBezTo>
                      <a:pt x="74987" y="17380"/>
                      <a:pt x="75287" y="17280"/>
                      <a:pt x="75554" y="17246"/>
                    </a:cubicBezTo>
                    <a:cubicBezTo>
                      <a:pt x="76121" y="17113"/>
                      <a:pt x="76688" y="17046"/>
                      <a:pt x="77222" y="16946"/>
                    </a:cubicBezTo>
                    <a:cubicBezTo>
                      <a:pt x="77622" y="16913"/>
                      <a:pt x="77989" y="16879"/>
                      <a:pt x="78356" y="16779"/>
                    </a:cubicBezTo>
                    <a:cubicBezTo>
                      <a:pt x="79324" y="16612"/>
                      <a:pt x="80324" y="16446"/>
                      <a:pt x="81358" y="16246"/>
                    </a:cubicBezTo>
                    <a:cubicBezTo>
                      <a:pt x="82659" y="16012"/>
                      <a:pt x="83960" y="15712"/>
                      <a:pt x="85195" y="15412"/>
                    </a:cubicBezTo>
                    <a:cubicBezTo>
                      <a:pt x="85828" y="15278"/>
                      <a:pt x="86495" y="15111"/>
                      <a:pt x="87129" y="15011"/>
                    </a:cubicBezTo>
                    <a:cubicBezTo>
                      <a:pt x="87463" y="14911"/>
                      <a:pt x="87730" y="14878"/>
                      <a:pt x="88063" y="14778"/>
                    </a:cubicBezTo>
                    <a:cubicBezTo>
                      <a:pt x="88864" y="14611"/>
                      <a:pt x="89664" y="14444"/>
                      <a:pt x="90465" y="14244"/>
                    </a:cubicBezTo>
                    <a:lnTo>
                      <a:pt x="90865" y="14244"/>
                    </a:lnTo>
                    <a:cubicBezTo>
                      <a:pt x="90999" y="14277"/>
                      <a:pt x="91065" y="14277"/>
                      <a:pt x="91199" y="14277"/>
                    </a:cubicBezTo>
                    <a:lnTo>
                      <a:pt x="91299" y="14277"/>
                    </a:lnTo>
                    <a:cubicBezTo>
                      <a:pt x="91499" y="14277"/>
                      <a:pt x="91699" y="14177"/>
                      <a:pt x="91899" y="13944"/>
                    </a:cubicBezTo>
                    <a:cubicBezTo>
                      <a:pt x="92166" y="13710"/>
                      <a:pt x="92166" y="13343"/>
                      <a:pt x="92166" y="13177"/>
                    </a:cubicBezTo>
                    <a:cubicBezTo>
                      <a:pt x="92166" y="13077"/>
                      <a:pt x="92133" y="12943"/>
                      <a:pt x="92066" y="12876"/>
                    </a:cubicBezTo>
                    <a:lnTo>
                      <a:pt x="92066" y="12843"/>
                    </a:lnTo>
                    <a:cubicBezTo>
                      <a:pt x="92066" y="12743"/>
                      <a:pt x="92033" y="12676"/>
                      <a:pt x="92033" y="12576"/>
                    </a:cubicBezTo>
                    <a:lnTo>
                      <a:pt x="92033" y="12543"/>
                    </a:lnTo>
                    <a:cubicBezTo>
                      <a:pt x="92033" y="12443"/>
                      <a:pt x="91999" y="12409"/>
                      <a:pt x="91999" y="12376"/>
                    </a:cubicBezTo>
                    <a:lnTo>
                      <a:pt x="91966" y="12343"/>
                    </a:lnTo>
                    <a:cubicBezTo>
                      <a:pt x="91899" y="12276"/>
                      <a:pt x="91899" y="12243"/>
                      <a:pt x="91899" y="12209"/>
                    </a:cubicBezTo>
                    <a:lnTo>
                      <a:pt x="91899" y="12176"/>
                    </a:lnTo>
                    <a:cubicBezTo>
                      <a:pt x="91899" y="12109"/>
                      <a:pt x="91866" y="12076"/>
                      <a:pt x="91866" y="12043"/>
                    </a:cubicBezTo>
                    <a:lnTo>
                      <a:pt x="91833" y="11942"/>
                    </a:lnTo>
                    <a:lnTo>
                      <a:pt x="91833" y="11909"/>
                    </a:lnTo>
                    <a:cubicBezTo>
                      <a:pt x="91799" y="11876"/>
                      <a:pt x="91799" y="11776"/>
                      <a:pt x="91799" y="11742"/>
                    </a:cubicBezTo>
                    <a:cubicBezTo>
                      <a:pt x="91799" y="11576"/>
                      <a:pt x="91733" y="11442"/>
                      <a:pt x="91699" y="11275"/>
                    </a:cubicBezTo>
                    <a:lnTo>
                      <a:pt x="91699" y="11242"/>
                    </a:lnTo>
                    <a:cubicBezTo>
                      <a:pt x="91666" y="11175"/>
                      <a:pt x="91666" y="11109"/>
                      <a:pt x="91632" y="11042"/>
                    </a:cubicBezTo>
                    <a:lnTo>
                      <a:pt x="91632" y="11008"/>
                    </a:lnTo>
                    <a:cubicBezTo>
                      <a:pt x="91632" y="10942"/>
                      <a:pt x="91566" y="10908"/>
                      <a:pt x="91566" y="10842"/>
                    </a:cubicBezTo>
                    <a:cubicBezTo>
                      <a:pt x="91566" y="10742"/>
                      <a:pt x="91532" y="10675"/>
                      <a:pt x="91532" y="10575"/>
                    </a:cubicBezTo>
                    <a:lnTo>
                      <a:pt x="91499" y="10441"/>
                    </a:lnTo>
                    <a:cubicBezTo>
                      <a:pt x="91466" y="10408"/>
                      <a:pt x="91466" y="10375"/>
                      <a:pt x="91466" y="10341"/>
                    </a:cubicBezTo>
                    <a:cubicBezTo>
                      <a:pt x="91399" y="10208"/>
                      <a:pt x="91399" y="10108"/>
                      <a:pt x="91366" y="10008"/>
                    </a:cubicBezTo>
                    <a:lnTo>
                      <a:pt x="91332" y="9874"/>
                    </a:lnTo>
                    <a:cubicBezTo>
                      <a:pt x="91332" y="9841"/>
                      <a:pt x="91299" y="9774"/>
                      <a:pt x="91299" y="9741"/>
                    </a:cubicBezTo>
                    <a:cubicBezTo>
                      <a:pt x="91232" y="9607"/>
                      <a:pt x="91232" y="9541"/>
                      <a:pt x="91199" y="9441"/>
                    </a:cubicBezTo>
                    <a:cubicBezTo>
                      <a:pt x="91165" y="9374"/>
                      <a:pt x="91165" y="9274"/>
                      <a:pt x="91132" y="9207"/>
                    </a:cubicBezTo>
                    <a:cubicBezTo>
                      <a:pt x="91032" y="9007"/>
                      <a:pt x="90999" y="8774"/>
                      <a:pt x="90965" y="8573"/>
                    </a:cubicBezTo>
                    <a:cubicBezTo>
                      <a:pt x="90965" y="8507"/>
                      <a:pt x="90899" y="8407"/>
                      <a:pt x="90899" y="8340"/>
                    </a:cubicBezTo>
                    <a:cubicBezTo>
                      <a:pt x="90865" y="8073"/>
                      <a:pt x="90832" y="7773"/>
                      <a:pt x="90799" y="7539"/>
                    </a:cubicBezTo>
                    <a:lnTo>
                      <a:pt x="90665" y="6772"/>
                    </a:lnTo>
                    <a:cubicBezTo>
                      <a:pt x="90565" y="6405"/>
                      <a:pt x="90498" y="6038"/>
                      <a:pt x="90398" y="5705"/>
                    </a:cubicBezTo>
                    <a:lnTo>
                      <a:pt x="90298" y="5204"/>
                    </a:lnTo>
                    <a:cubicBezTo>
                      <a:pt x="90165" y="4437"/>
                      <a:pt x="90031" y="3703"/>
                      <a:pt x="89965" y="2936"/>
                    </a:cubicBezTo>
                    <a:lnTo>
                      <a:pt x="89898" y="2669"/>
                    </a:lnTo>
                    <a:cubicBezTo>
                      <a:pt x="89865" y="2369"/>
                      <a:pt x="89831" y="2102"/>
                      <a:pt x="89798" y="1835"/>
                    </a:cubicBezTo>
                    <a:cubicBezTo>
                      <a:pt x="89798" y="1535"/>
                      <a:pt x="89698" y="1268"/>
                      <a:pt x="89664" y="1068"/>
                    </a:cubicBezTo>
                    <a:cubicBezTo>
                      <a:pt x="89664" y="1001"/>
                      <a:pt x="89631" y="901"/>
                      <a:pt x="89564" y="834"/>
                    </a:cubicBezTo>
                    <a:cubicBezTo>
                      <a:pt x="89498" y="601"/>
                      <a:pt x="89464" y="534"/>
                      <a:pt x="89297" y="367"/>
                    </a:cubicBezTo>
                    <a:cubicBezTo>
                      <a:pt x="89197" y="267"/>
                      <a:pt x="89064" y="234"/>
                      <a:pt x="88964" y="167"/>
                    </a:cubicBezTo>
                    <a:cubicBezTo>
                      <a:pt x="88664" y="34"/>
                      <a:pt x="88363" y="1"/>
                      <a:pt x="88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1;p40">
                <a:extLst>
                  <a:ext uri="{FF2B5EF4-FFF2-40B4-BE49-F238E27FC236}">
                    <a16:creationId xmlns:a16="http://schemas.microsoft.com/office/drawing/2014/main" id="{BB0D1F68-549D-174D-8BF6-FE1D2042A196}"/>
                  </a:ext>
                </a:extLst>
              </p:cNvPr>
              <p:cNvSpPr/>
              <p:nvPr/>
            </p:nvSpPr>
            <p:spPr>
              <a:xfrm>
                <a:off x="2310975" y="1997700"/>
                <a:ext cx="52550" cy="140125"/>
              </a:xfrm>
              <a:custGeom>
                <a:avLst/>
                <a:gdLst/>
                <a:ahLst/>
                <a:cxnLst/>
                <a:rect l="l" t="t" r="r" b="b"/>
                <a:pathLst>
                  <a:path w="2102" h="5605" extrusionOk="0">
                    <a:moveTo>
                      <a:pt x="667" y="1"/>
                    </a:moveTo>
                    <a:cubicBezTo>
                      <a:pt x="401" y="34"/>
                      <a:pt x="100" y="268"/>
                      <a:pt x="67" y="534"/>
                    </a:cubicBezTo>
                    <a:cubicBezTo>
                      <a:pt x="67" y="668"/>
                      <a:pt x="0" y="835"/>
                      <a:pt x="67" y="968"/>
                    </a:cubicBezTo>
                    <a:cubicBezTo>
                      <a:pt x="67" y="1035"/>
                      <a:pt x="100" y="1135"/>
                      <a:pt x="100" y="1202"/>
                    </a:cubicBezTo>
                    <a:cubicBezTo>
                      <a:pt x="134" y="1368"/>
                      <a:pt x="134" y="1535"/>
                      <a:pt x="167" y="1702"/>
                    </a:cubicBezTo>
                    <a:cubicBezTo>
                      <a:pt x="234" y="2036"/>
                      <a:pt x="267" y="2336"/>
                      <a:pt x="300" y="2669"/>
                    </a:cubicBezTo>
                    <a:cubicBezTo>
                      <a:pt x="434" y="3437"/>
                      <a:pt x="567" y="4170"/>
                      <a:pt x="734" y="4971"/>
                    </a:cubicBezTo>
                    <a:cubicBezTo>
                      <a:pt x="767" y="5138"/>
                      <a:pt x="801" y="5305"/>
                      <a:pt x="968" y="5438"/>
                    </a:cubicBezTo>
                    <a:cubicBezTo>
                      <a:pt x="1101" y="5538"/>
                      <a:pt x="1301" y="5605"/>
                      <a:pt x="1468" y="5605"/>
                    </a:cubicBezTo>
                    <a:cubicBezTo>
                      <a:pt x="1635" y="5605"/>
                      <a:pt x="1768" y="5505"/>
                      <a:pt x="1902" y="5371"/>
                    </a:cubicBezTo>
                    <a:cubicBezTo>
                      <a:pt x="2002" y="5238"/>
                      <a:pt x="2102" y="5038"/>
                      <a:pt x="2068" y="4871"/>
                    </a:cubicBezTo>
                    <a:cubicBezTo>
                      <a:pt x="1935" y="4137"/>
                      <a:pt x="1802" y="3370"/>
                      <a:pt x="1668" y="2603"/>
                    </a:cubicBezTo>
                    <a:cubicBezTo>
                      <a:pt x="1635" y="2269"/>
                      <a:pt x="1601" y="1969"/>
                      <a:pt x="1568" y="1635"/>
                    </a:cubicBezTo>
                    <a:cubicBezTo>
                      <a:pt x="1568" y="1468"/>
                      <a:pt x="1501" y="1302"/>
                      <a:pt x="1501" y="1135"/>
                    </a:cubicBezTo>
                    <a:cubicBezTo>
                      <a:pt x="1468" y="935"/>
                      <a:pt x="1468" y="668"/>
                      <a:pt x="1401" y="468"/>
                    </a:cubicBezTo>
                    <a:cubicBezTo>
                      <a:pt x="1335" y="334"/>
                      <a:pt x="1301" y="268"/>
                      <a:pt x="1168" y="168"/>
                    </a:cubicBezTo>
                    <a:cubicBezTo>
                      <a:pt x="1068" y="34"/>
                      <a:pt x="834"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2;p40">
                <a:extLst>
                  <a:ext uri="{FF2B5EF4-FFF2-40B4-BE49-F238E27FC236}">
                    <a16:creationId xmlns:a16="http://schemas.microsoft.com/office/drawing/2014/main" id="{1596D35B-5AE4-8C4C-9B44-8C1F3EA691B9}"/>
                  </a:ext>
                </a:extLst>
              </p:cNvPr>
              <p:cNvSpPr/>
              <p:nvPr/>
            </p:nvSpPr>
            <p:spPr>
              <a:xfrm>
                <a:off x="2142525" y="2054275"/>
                <a:ext cx="41700" cy="100225"/>
              </a:xfrm>
              <a:custGeom>
                <a:avLst/>
                <a:gdLst/>
                <a:ahLst/>
                <a:cxnLst/>
                <a:rect l="l" t="t" r="r" b="b"/>
                <a:pathLst>
                  <a:path w="1668" h="4009" extrusionOk="0">
                    <a:moveTo>
                      <a:pt x="559" y="0"/>
                    </a:moveTo>
                    <a:cubicBezTo>
                      <a:pt x="495" y="0"/>
                      <a:pt x="430" y="13"/>
                      <a:pt x="367" y="39"/>
                    </a:cubicBezTo>
                    <a:cubicBezTo>
                      <a:pt x="267" y="73"/>
                      <a:pt x="200" y="106"/>
                      <a:pt x="167" y="206"/>
                    </a:cubicBezTo>
                    <a:cubicBezTo>
                      <a:pt x="100" y="240"/>
                      <a:pt x="100" y="273"/>
                      <a:pt x="67" y="340"/>
                    </a:cubicBezTo>
                    <a:cubicBezTo>
                      <a:pt x="33" y="406"/>
                      <a:pt x="33" y="506"/>
                      <a:pt x="33" y="573"/>
                    </a:cubicBezTo>
                    <a:cubicBezTo>
                      <a:pt x="0" y="1040"/>
                      <a:pt x="33" y="1507"/>
                      <a:pt x="67" y="1941"/>
                    </a:cubicBezTo>
                    <a:cubicBezTo>
                      <a:pt x="100" y="2408"/>
                      <a:pt x="200" y="2908"/>
                      <a:pt x="267" y="3375"/>
                    </a:cubicBezTo>
                    <a:cubicBezTo>
                      <a:pt x="334" y="3542"/>
                      <a:pt x="367" y="3709"/>
                      <a:pt x="500" y="3842"/>
                    </a:cubicBezTo>
                    <a:cubicBezTo>
                      <a:pt x="601" y="3942"/>
                      <a:pt x="767" y="4009"/>
                      <a:pt x="1001" y="4009"/>
                    </a:cubicBezTo>
                    <a:cubicBezTo>
                      <a:pt x="1168" y="4009"/>
                      <a:pt x="1334" y="3909"/>
                      <a:pt x="1468" y="3775"/>
                    </a:cubicBezTo>
                    <a:cubicBezTo>
                      <a:pt x="1568" y="3675"/>
                      <a:pt x="1668" y="3442"/>
                      <a:pt x="1635" y="3275"/>
                    </a:cubicBezTo>
                    <a:cubicBezTo>
                      <a:pt x="1535" y="2775"/>
                      <a:pt x="1468" y="2341"/>
                      <a:pt x="1368" y="1841"/>
                    </a:cubicBezTo>
                    <a:cubicBezTo>
                      <a:pt x="1334" y="1607"/>
                      <a:pt x="1334" y="1407"/>
                      <a:pt x="1268" y="1207"/>
                    </a:cubicBezTo>
                    <a:cubicBezTo>
                      <a:pt x="1234" y="873"/>
                      <a:pt x="1168" y="540"/>
                      <a:pt x="1001" y="240"/>
                    </a:cubicBezTo>
                    <a:cubicBezTo>
                      <a:pt x="903" y="93"/>
                      <a:pt x="734"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3;p40">
                <a:extLst>
                  <a:ext uri="{FF2B5EF4-FFF2-40B4-BE49-F238E27FC236}">
                    <a16:creationId xmlns:a16="http://schemas.microsoft.com/office/drawing/2014/main" id="{9BD90ECA-985B-AF41-98F5-F331FAFD73DB}"/>
                  </a:ext>
                </a:extLst>
              </p:cNvPr>
              <p:cNvSpPr/>
              <p:nvPr/>
            </p:nvSpPr>
            <p:spPr>
              <a:xfrm>
                <a:off x="1980725" y="2044200"/>
                <a:ext cx="45900" cy="152850"/>
              </a:xfrm>
              <a:custGeom>
                <a:avLst/>
                <a:gdLst/>
                <a:ahLst/>
                <a:cxnLst/>
                <a:rect l="l" t="t" r="r" b="b"/>
                <a:pathLst>
                  <a:path w="1836" h="6114" extrusionOk="0">
                    <a:moveTo>
                      <a:pt x="616" y="1"/>
                    </a:moveTo>
                    <a:cubicBezTo>
                      <a:pt x="589" y="1"/>
                      <a:pt x="562" y="3"/>
                      <a:pt x="535" y="9"/>
                    </a:cubicBezTo>
                    <a:cubicBezTo>
                      <a:pt x="468" y="9"/>
                      <a:pt x="368" y="42"/>
                      <a:pt x="301" y="109"/>
                    </a:cubicBezTo>
                    <a:lnTo>
                      <a:pt x="201" y="176"/>
                    </a:lnTo>
                    <a:lnTo>
                      <a:pt x="101" y="442"/>
                    </a:lnTo>
                    <a:cubicBezTo>
                      <a:pt x="1" y="676"/>
                      <a:pt x="34" y="943"/>
                      <a:pt x="101" y="1143"/>
                    </a:cubicBezTo>
                    <a:cubicBezTo>
                      <a:pt x="134" y="1310"/>
                      <a:pt x="134" y="1510"/>
                      <a:pt x="168" y="1677"/>
                    </a:cubicBezTo>
                    <a:cubicBezTo>
                      <a:pt x="201" y="1877"/>
                      <a:pt x="201" y="2044"/>
                      <a:pt x="268" y="2277"/>
                    </a:cubicBezTo>
                    <a:cubicBezTo>
                      <a:pt x="301" y="2477"/>
                      <a:pt x="334" y="2677"/>
                      <a:pt x="334" y="2877"/>
                    </a:cubicBezTo>
                    <a:cubicBezTo>
                      <a:pt x="434" y="3278"/>
                      <a:pt x="468" y="3678"/>
                      <a:pt x="501" y="4112"/>
                    </a:cubicBezTo>
                    <a:cubicBezTo>
                      <a:pt x="535" y="4612"/>
                      <a:pt x="635" y="5112"/>
                      <a:pt x="668" y="5546"/>
                    </a:cubicBezTo>
                    <a:cubicBezTo>
                      <a:pt x="701" y="5846"/>
                      <a:pt x="968" y="6113"/>
                      <a:pt x="1302" y="6113"/>
                    </a:cubicBezTo>
                    <a:cubicBezTo>
                      <a:pt x="1602" y="6013"/>
                      <a:pt x="1835" y="5746"/>
                      <a:pt x="1802" y="5446"/>
                    </a:cubicBezTo>
                    <a:cubicBezTo>
                      <a:pt x="1769" y="4979"/>
                      <a:pt x="1669" y="4479"/>
                      <a:pt x="1635" y="4012"/>
                    </a:cubicBezTo>
                    <a:cubicBezTo>
                      <a:pt x="1602" y="3611"/>
                      <a:pt x="1535" y="3178"/>
                      <a:pt x="1469" y="2777"/>
                    </a:cubicBezTo>
                    <a:cubicBezTo>
                      <a:pt x="1368" y="2410"/>
                      <a:pt x="1302" y="1977"/>
                      <a:pt x="1268" y="1610"/>
                    </a:cubicBezTo>
                    <a:cubicBezTo>
                      <a:pt x="1202" y="1443"/>
                      <a:pt x="1202" y="1243"/>
                      <a:pt x="1168" y="1076"/>
                    </a:cubicBezTo>
                    <a:cubicBezTo>
                      <a:pt x="1135" y="776"/>
                      <a:pt x="1168" y="476"/>
                      <a:pt x="1002" y="242"/>
                    </a:cubicBezTo>
                    <a:cubicBezTo>
                      <a:pt x="890" y="75"/>
                      <a:pt x="755"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4;p40">
                <a:extLst>
                  <a:ext uri="{FF2B5EF4-FFF2-40B4-BE49-F238E27FC236}">
                    <a16:creationId xmlns:a16="http://schemas.microsoft.com/office/drawing/2014/main" id="{F3746245-DECD-A04A-9A59-D4FF094AB098}"/>
                  </a:ext>
                </a:extLst>
              </p:cNvPr>
              <p:cNvSpPr/>
              <p:nvPr/>
            </p:nvSpPr>
            <p:spPr>
              <a:xfrm>
                <a:off x="1829800" y="2109650"/>
                <a:ext cx="41725" cy="99900"/>
              </a:xfrm>
              <a:custGeom>
                <a:avLst/>
                <a:gdLst/>
                <a:ahLst/>
                <a:cxnLst/>
                <a:rect l="l" t="t" r="r" b="b"/>
                <a:pathLst>
                  <a:path w="1669" h="3996" extrusionOk="0">
                    <a:moveTo>
                      <a:pt x="546" y="1"/>
                    </a:moveTo>
                    <a:cubicBezTo>
                      <a:pt x="486" y="1"/>
                      <a:pt x="426" y="9"/>
                      <a:pt x="367" y="26"/>
                    </a:cubicBezTo>
                    <a:cubicBezTo>
                      <a:pt x="267" y="59"/>
                      <a:pt x="200" y="126"/>
                      <a:pt x="167" y="193"/>
                    </a:cubicBezTo>
                    <a:cubicBezTo>
                      <a:pt x="100" y="226"/>
                      <a:pt x="100" y="293"/>
                      <a:pt x="67" y="326"/>
                    </a:cubicBezTo>
                    <a:cubicBezTo>
                      <a:pt x="34" y="393"/>
                      <a:pt x="34" y="493"/>
                      <a:pt x="34" y="560"/>
                    </a:cubicBezTo>
                    <a:cubicBezTo>
                      <a:pt x="0" y="1027"/>
                      <a:pt x="34" y="1494"/>
                      <a:pt x="67" y="1961"/>
                    </a:cubicBezTo>
                    <a:cubicBezTo>
                      <a:pt x="100" y="2394"/>
                      <a:pt x="200" y="2895"/>
                      <a:pt x="267" y="3362"/>
                    </a:cubicBezTo>
                    <a:cubicBezTo>
                      <a:pt x="334" y="3528"/>
                      <a:pt x="367" y="3695"/>
                      <a:pt x="501" y="3829"/>
                    </a:cubicBezTo>
                    <a:cubicBezTo>
                      <a:pt x="601" y="3962"/>
                      <a:pt x="767" y="3995"/>
                      <a:pt x="1001" y="3995"/>
                    </a:cubicBezTo>
                    <a:cubicBezTo>
                      <a:pt x="1201" y="3995"/>
                      <a:pt x="1368" y="3895"/>
                      <a:pt x="1468" y="3795"/>
                    </a:cubicBezTo>
                    <a:cubicBezTo>
                      <a:pt x="1568" y="3662"/>
                      <a:pt x="1668" y="3462"/>
                      <a:pt x="1635" y="3295"/>
                    </a:cubicBezTo>
                    <a:cubicBezTo>
                      <a:pt x="1535" y="2795"/>
                      <a:pt x="1468" y="2328"/>
                      <a:pt x="1368" y="1827"/>
                    </a:cubicBezTo>
                    <a:cubicBezTo>
                      <a:pt x="1334" y="1627"/>
                      <a:pt x="1334" y="1394"/>
                      <a:pt x="1268" y="1193"/>
                    </a:cubicBezTo>
                    <a:cubicBezTo>
                      <a:pt x="1234" y="860"/>
                      <a:pt x="1168" y="526"/>
                      <a:pt x="1001" y="226"/>
                    </a:cubicBezTo>
                    <a:cubicBezTo>
                      <a:pt x="901" y="76"/>
                      <a:pt x="726"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5;p40">
                <a:extLst>
                  <a:ext uri="{FF2B5EF4-FFF2-40B4-BE49-F238E27FC236}">
                    <a16:creationId xmlns:a16="http://schemas.microsoft.com/office/drawing/2014/main" id="{2B94C015-0EDA-D540-B642-3C95D7E3A2B8}"/>
                  </a:ext>
                </a:extLst>
              </p:cNvPr>
              <p:cNvSpPr/>
              <p:nvPr/>
            </p:nvSpPr>
            <p:spPr>
              <a:xfrm>
                <a:off x="1668850" y="2098400"/>
                <a:ext cx="45875" cy="152850"/>
              </a:xfrm>
              <a:custGeom>
                <a:avLst/>
                <a:gdLst/>
                <a:ahLst/>
                <a:cxnLst/>
                <a:rect l="l" t="t" r="r" b="b"/>
                <a:pathLst>
                  <a:path w="1835" h="6114" extrusionOk="0">
                    <a:moveTo>
                      <a:pt x="650" y="1"/>
                    </a:moveTo>
                    <a:cubicBezTo>
                      <a:pt x="623" y="1"/>
                      <a:pt x="595" y="3"/>
                      <a:pt x="567" y="9"/>
                    </a:cubicBezTo>
                    <a:cubicBezTo>
                      <a:pt x="467" y="9"/>
                      <a:pt x="401" y="42"/>
                      <a:pt x="300" y="109"/>
                    </a:cubicBezTo>
                    <a:lnTo>
                      <a:pt x="200" y="176"/>
                    </a:lnTo>
                    <a:lnTo>
                      <a:pt x="100" y="443"/>
                    </a:lnTo>
                    <a:cubicBezTo>
                      <a:pt x="0" y="676"/>
                      <a:pt x="67" y="943"/>
                      <a:pt x="100" y="1143"/>
                    </a:cubicBezTo>
                    <a:cubicBezTo>
                      <a:pt x="134" y="1310"/>
                      <a:pt x="134" y="1510"/>
                      <a:pt x="167" y="1677"/>
                    </a:cubicBezTo>
                    <a:cubicBezTo>
                      <a:pt x="234" y="1877"/>
                      <a:pt x="234" y="2044"/>
                      <a:pt x="267" y="2277"/>
                    </a:cubicBezTo>
                    <a:cubicBezTo>
                      <a:pt x="300" y="2477"/>
                      <a:pt x="334" y="2678"/>
                      <a:pt x="334" y="2878"/>
                    </a:cubicBezTo>
                    <a:cubicBezTo>
                      <a:pt x="434" y="3278"/>
                      <a:pt x="467" y="3678"/>
                      <a:pt x="501" y="4112"/>
                    </a:cubicBezTo>
                    <a:cubicBezTo>
                      <a:pt x="567" y="4612"/>
                      <a:pt x="634" y="5113"/>
                      <a:pt x="667" y="5546"/>
                    </a:cubicBezTo>
                    <a:cubicBezTo>
                      <a:pt x="734" y="5846"/>
                      <a:pt x="968" y="6113"/>
                      <a:pt x="1301" y="6113"/>
                    </a:cubicBezTo>
                    <a:cubicBezTo>
                      <a:pt x="1601" y="6013"/>
                      <a:pt x="1835" y="5746"/>
                      <a:pt x="1802" y="5446"/>
                    </a:cubicBezTo>
                    <a:cubicBezTo>
                      <a:pt x="1768" y="4979"/>
                      <a:pt x="1668" y="4479"/>
                      <a:pt x="1635" y="4012"/>
                    </a:cubicBezTo>
                    <a:cubicBezTo>
                      <a:pt x="1601" y="3612"/>
                      <a:pt x="1568" y="3178"/>
                      <a:pt x="1468" y="2778"/>
                    </a:cubicBezTo>
                    <a:cubicBezTo>
                      <a:pt x="1401" y="2411"/>
                      <a:pt x="1301" y="1977"/>
                      <a:pt x="1268" y="1610"/>
                    </a:cubicBezTo>
                    <a:cubicBezTo>
                      <a:pt x="1234" y="1443"/>
                      <a:pt x="1234" y="1210"/>
                      <a:pt x="1168" y="1043"/>
                    </a:cubicBezTo>
                    <a:cubicBezTo>
                      <a:pt x="1134" y="776"/>
                      <a:pt x="1168" y="476"/>
                      <a:pt x="1001" y="209"/>
                    </a:cubicBezTo>
                    <a:cubicBezTo>
                      <a:pt x="918" y="70"/>
                      <a:pt x="788"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6;p40">
                <a:extLst>
                  <a:ext uri="{FF2B5EF4-FFF2-40B4-BE49-F238E27FC236}">
                    <a16:creationId xmlns:a16="http://schemas.microsoft.com/office/drawing/2014/main" id="{26A1B652-0987-4643-ADB2-502A75F6B661}"/>
                  </a:ext>
                </a:extLst>
              </p:cNvPr>
              <p:cNvSpPr/>
              <p:nvPr/>
            </p:nvSpPr>
            <p:spPr>
              <a:xfrm>
                <a:off x="1517900" y="2163875"/>
                <a:ext cx="41725" cy="99875"/>
              </a:xfrm>
              <a:custGeom>
                <a:avLst/>
                <a:gdLst/>
                <a:ahLst/>
                <a:cxnLst/>
                <a:rect l="l" t="t" r="r" b="b"/>
                <a:pathLst>
                  <a:path w="1669" h="3995" extrusionOk="0">
                    <a:moveTo>
                      <a:pt x="560" y="0"/>
                    </a:moveTo>
                    <a:cubicBezTo>
                      <a:pt x="499" y="0"/>
                      <a:pt x="434" y="8"/>
                      <a:pt x="368" y="25"/>
                    </a:cubicBezTo>
                    <a:cubicBezTo>
                      <a:pt x="301" y="59"/>
                      <a:pt x="201" y="125"/>
                      <a:pt x="167" y="192"/>
                    </a:cubicBezTo>
                    <a:cubicBezTo>
                      <a:pt x="134" y="225"/>
                      <a:pt x="134" y="292"/>
                      <a:pt x="67" y="325"/>
                    </a:cubicBezTo>
                    <a:cubicBezTo>
                      <a:pt x="34" y="392"/>
                      <a:pt x="34" y="492"/>
                      <a:pt x="34" y="559"/>
                    </a:cubicBezTo>
                    <a:cubicBezTo>
                      <a:pt x="1" y="1026"/>
                      <a:pt x="34" y="1493"/>
                      <a:pt x="67" y="1960"/>
                    </a:cubicBezTo>
                    <a:cubicBezTo>
                      <a:pt x="134" y="2394"/>
                      <a:pt x="201" y="2894"/>
                      <a:pt x="301" y="3361"/>
                    </a:cubicBezTo>
                    <a:cubicBezTo>
                      <a:pt x="334" y="3528"/>
                      <a:pt x="368" y="3694"/>
                      <a:pt x="501" y="3828"/>
                    </a:cubicBezTo>
                    <a:cubicBezTo>
                      <a:pt x="634" y="3961"/>
                      <a:pt x="801" y="3995"/>
                      <a:pt x="1001" y="3995"/>
                    </a:cubicBezTo>
                    <a:cubicBezTo>
                      <a:pt x="1201" y="3995"/>
                      <a:pt x="1368" y="3895"/>
                      <a:pt x="1468" y="3795"/>
                    </a:cubicBezTo>
                    <a:cubicBezTo>
                      <a:pt x="1602" y="3661"/>
                      <a:pt x="1668" y="3461"/>
                      <a:pt x="1635" y="3294"/>
                    </a:cubicBezTo>
                    <a:cubicBezTo>
                      <a:pt x="1535" y="2794"/>
                      <a:pt x="1468" y="2327"/>
                      <a:pt x="1368" y="1826"/>
                    </a:cubicBezTo>
                    <a:cubicBezTo>
                      <a:pt x="1335" y="1626"/>
                      <a:pt x="1335" y="1393"/>
                      <a:pt x="1302" y="1193"/>
                    </a:cubicBezTo>
                    <a:cubicBezTo>
                      <a:pt x="1235" y="859"/>
                      <a:pt x="1168" y="526"/>
                      <a:pt x="1001" y="225"/>
                    </a:cubicBezTo>
                    <a:cubicBezTo>
                      <a:pt x="901" y="75"/>
                      <a:pt x="745"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7;p40">
                <a:extLst>
                  <a:ext uri="{FF2B5EF4-FFF2-40B4-BE49-F238E27FC236}">
                    <a16:creationId xmlns:a16="http://schemas.microsoft.com/office/drawing/2014/main" id="{1CD52A37-01DF-B943-A320-A2872035E07B}"/>
                  </a:ext>
                </a:extLst>
              </p:cNvPr>
              <p:cNvSpPr/>
              <p:nvPr/>
            </p:nvSpPr>
            <p:spPr>
              <a:xfrm>
                <a:off x="1357800" y="2152600"/>
                <a:ext cx="45875" cy="152850"/>
              </a:xfrm>
              <a:custGeom>
                <a:avLst/>
                <a:gdLst/>
                <a:ahLst/>
                <a:cxnLst/>
                <a:rect l="l" t="t" r="r" b="b"/>
                <a:pathLst>
                  <a:path w="1835" h="6114" extrusionOk="0">
                    <a:moveTo>
                      <a:pt x="617" y="1"/>
                    </a:moveTo>
                    <a:cubicBezTo>
                      <a:pt x="589" y="1"/>
                      <a:pt x="562" y="4"/>
                      <a:pt x="534" y="9"/>
                    </a:cubicBezTo>
                    <a:cubicBezTo>
                      <a:pt x="434" y="9"/>
                      <a:pt x="367" y="43"/>
                      <a:pt x="267" y="109"/>
                    </a:cubicBezTo>
                    <a:lnTo>
                      <a:pt x="200" y="176"/>
                    </a:lnTo>
                    <a:lnTo>
                      <a:pt x="67" y="443"/>
                    </a:lnTo>
                    <a:cubicBezTo>
                      <a:pt x="0" y="676"/>
                      <a:pt x="33" y="943"/>
                      <a:pt x="67" y="1143"/>
                    </a:cubicBezTo>
                    <a:cubicBezTo>
                      <a:pt x="100" y="1310"/>
                      <a:pt x="100" y="1510"/>
                      <a:pt x="167" y="1677"/>
                    </a:cubicBezTo>
                    <a:cubicBezTo>
                      <a:pt x="167" y="1877"/>
                      <a:pt x="200" y="2044"/>
                      <a:pt x="234" y="2277"/>
                    </a:cubicBezTo>
                    <a:cubicBezTo>
                      <a:pt x="267" y="2478"/>
                      <a:pt x="334" y="2678"/>
                      <a:pt x="334" y="2878"/>
                    </a:cubicBezTo>
                    <a:cubicBezTo>
                      <a:pt x="400" y="3278"/>
                      <a:pt x="434" y="3678"/>
                      <a:pt x="500" y="4112"/>
                    </a:cubicBezTo>
                    <a:cubicBezTo>
                      <a:pt x="534" y="4612"/>
                      <a:pt x="600" y="5113"/>
                      <a:pt x="667" y="5546"/>
                    </a:cubicBezTo>
                    <a:cubicBezTo>
                      <a:pt x="701" y="5847"/>
                      <a:pt x="934" y="6114"/>
                      <a:pt x="1268" y="6114"/>
                    </a:cubicBezTo>
                    <a:cubicBezTo>
                      <a:pt x="1568" y="6013"/>
                      <a:pt x="1835" y="5780"/>
                      <a:pt x="1768" y="5446"/>
                    </a:cubicBezTo>
                    <a:cubicBezTo>
                      <a:pt x="1735" y="4979"/>
                      <a:pt x="1668" y="4479"/>
                      <a:pt x="1601" y="4012"/>
                    </a:cubicBezTo>
                    <a:cubicBezTo>
                      <a:pt x="1568" y="3612"/>
                      <a:pt x="1534" y="3178"/>
                      <a:pt x="1434" y="2778"/>
                    </a:cubicBezTo>
                    <a:cubicBezTo>
                      <a:pt x="1368" y="2378"/>
                      <a:pt x="1268" y="1977"/>
                      <a:pt x="1234" y="1610"/>
                    </a:cubicBezTo>
                    <a:cubicBezTo>
                      <a:pt x="1201" y="1444"/>
                      <a:pt x="1201" y="1210"/>
                      <a:pt x="1168" y="1043"/>
                    </a:cubicBezTo>
                    <a:cubicBezTo>
                      <a:pt x="1101" y="776"/>
                      <a:pt x="1168" y="476"/>
                      <a:pt x="1001" y="209"/>
                    </a:cubicBezTo>
                    <a:cubicBezTo>
                      <a:pt x="890" y="70"/>
                      <a:pt x="755"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8;p40">
                <a:extLst>
                  <a:ext uri="{FF2B5EF4-FFF2-40B4-BE49-F238E27FC236}">
                    <a16:creationId xmlns:a16="http://schemas.microsoft.com/office/drawing/2014/main" id="{7C5A790F-FF2F-E845-AAD5-BB68DE24DB6D}"/>
                  </a:ext>
                </a:extLst>
              </p:cNvPr>
              <p:cNvSpPr/>
              <p:nvPr/>
            </p:nvSpPr>
            <p:spPr>
              <a:xfrm>
                <a:off x="1206025" y="2218075"/>
                <a:ext cx="41700" cy="99875"/>
              </a:xfrm>
              <a:custGeom>
                <a:avLst/>
                <a:gdLst/>
                <a:ahLst/>
                <a:cxnLst/>
                <a:rect l="l" t="t" r="r" b="b"/>
                <a:pathLst>
                  <a:path w="1668" h="3995" extrusionOk="0">
                    <a:moveTo>
                      <a:pt x="565" y="0"/>
                    </a:moveTo>
                    <a:cubicBezTo>
                      <a:pt x="500" y="0"/>
                      <a:pt x="434" y="9"/>
                      <a:pt x="367" y="25"/>
                    </a:cubicBezTo>
                    <a:cubicBezTo>
                      <a:pt x="300" y="59"/>
                      <a:pt x="234" y="125"/>
                      <a:pt x="167" y="192"/>
                    </a:cubicBezTo>
                    <a:cubicBezTo>
                      <a:pt x="133" y="226"/>
                      <a:pt x="133" y="292"/>
                      <a:pt x="100" y="326"/>
                    </a:cubicBezTo>
                    <a:cubicBezTo>
                      <a:pt x="33" y="392"/>
                      <a:pt x="33" y="492"/>
                      <a:pt x="33" y="559"/>
                    </a:cubicBezTo>
                    <a:cubicBezTo>
                      <a:pt x="0" y="1026"/>
                      <a:pt x="33" y="1493"/>
                      <a:pt x="100" y="1960"/>
                    </a:cubicBezTo>
                    <a:cubicBezTo>
                      <a:pt x="133" y="2394"/>
                      <a:pt x="200" y="2894"/>
                      <a:pt x="300" y="3361"/>
                    </a:cubicBezTo>
                    <a:cubicBezTo>
                      <a:pt x="334" y="3528"/>
                      <a:pt x="367" y="3695"/>
                      <a:pt x="500" y="3828"/>
                    </a:cubicBezTo>
                    <a:cubicBezTo>
                      <a:pt x="634" y="3962"/>
                      <a:pt x="801" y="3995"/>
                      <a:pt x="1001" y="3995"/>
                    </a:cubicBezTo>
                    <a:cubicBezTo>
                      <a:pt x="1234" y="3995"/>
                      <a:pt x="1401" y="3895"/>
                      <a:pt x="1468" y="3795"/>
                    </a:cubicBezTo>
                    <a:cubicBezTo>
                      <a:pt x="1601" y="3661"/>
                      <a:pt x="1668" y="3461"/>
                      <a:pt x="1635" y="3294"/>
                    </a:cubicBezTo>
                    <a:cubicBezTo>
                      <a:pt x="1568" y="2794"/>
                      <a:pt x="1468" y="2327"/>
                      <a:pt x="1401" y="1827"/>
                    </a:cubicBezTo>
                    <a:cubicBezTo>
                      <a:pt x="1334" y="1627"/>
                      <a:pt x="1334" y="1393"/>
                      <a:pt x="1301" y="1193"/>
                    </a:cubicBezTo>
                    <a:cubicBezTo>
                      <a:pt x="1268" y="859"/>
                      <a:pt x="1168" y="526"/>
                      <a:pt x="1001" y="226"/>
                    </a:cubicBezTo>
                    <a:cubicBezTo>
                      <a:pt x="926" y="75"/>
                      <a:pt x="757" y="0"/>
                      <a:pt x="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29;p40">
                <a:extLst>
                  <a:ext uri="{FF2B5EF4-FFF2-40B4-BE49-F238E27FC236}">
                    <a16:creationId xmlns:a16="http://schemas.microsoft.com/office/drawing/2014/main" id="{49FE7727-37D7-9444-8CAF-BAAEA05B0177}"/>
                  </a:ext>
                </a:extLst>
              </p:cNvPr>
              <p:cNvSpPr/>
              <p:nvPr/>
            </p:nvSpPr>
            <p:spPr>
              <a:xfrm>
                <a:off x="1045900" y="2207700"/>
                <a:ext cx="45900" cy="152800"/>
              </a:xfrm>
              <a:custGeom>
                <a:avLst/>
                <a:gdLst/>
                <a:ahLst/>
                <a:cxnLst/>
                <a:rect l="l" t="t" r="r" b="b"/>
                <a:pathLst>
                  <a:path w="1836" h="6112" extrusionOk="0">
                    <a:moveTo>
                      <a:pt x="599" y="0"/>
                    </a:moveTo>
                    <a:cubicBezTo>
                      <a:pt x="577" y="0"/>
                      <a:pt x="556" y="2"/>
                      <a:pt x="534" y="7"/>
                    </a:cubicBezTo>
                    <a:cubicBezTo>
                      <a:pt x="467" y="7"/>
                      <a:pt x="367" y="73"/>
                      <a:pt x="301" y="107"/>
                    </a:cubicBezTo>
                    <a:lnTo>
                      <a:pt x="201" y="174"/>
                    </a:lnTo>
                    <a:lnTo>
                      <a:pt x="67" y="440"/>
                    </a:lnTo>
                    <a:cubicBezTo>
                      <a:pt x="0" y="674"/>
                      <a:pt x="34" y="941"/>
                      <a:pt x="67" y="1141"/>
                    </a:cubicBezTo>
                    <a:cubicBezTo>
                      <a:pt x="134" y="1308"/>
                      <a:pt x="134" y="1508"/>
                      <a:pt x="167" y="1675"/>
                    </a:cubicBezTo>
                    <a:cubicBezTo>
                      <a:pt x="167" y="1908"/>
                      <a:pt x="201" y="2075"/>
                      <a:pt x="234" y="2275"/>
                    </a:cubicBezTo>
                    <a:cubicBezTo>
                      <a:pt x="301" y="2475"/>
                      <a:pt x="334" y="2675"/>
                      <a:pt x="334" y="2909"/>
                    </a:cubicBezTo>
                    <a:cubicBezTo>
                      <a:pt x="401" y="3276"/>
                      <a:pt x="467" y="3676"/>
                      <a:pt x="501" y="4110"/>
                    </a:cubicBezTo>
                    <a:cubicBezTo>
                      <a:pt x="534" y="4610"/>
                      <a:pt x="634" y="5110"/>
                      <a:pt x="668" y="5577"/>
                    </a:cubicBezTo>
                    <a:cubicBezTo>
                      <a:pt x="701" y="5844"/>
                      <a:pt x="968" y="6111"/>
                      <a:pt x="1301" y="6111"/>
                    </a:cubicBezTo>
                    <a:cubicBezTo>
                      <a:pt x="1568" y="6044"/>
                      <a:pt x="1835" y="5744"/>
                      <a:pt x="1802" y="5444"/>
                    </a:cubicBezTo>
                    <a:cubicBezTo>
                      <a:pt x="1735" y="4977"/>
                      <a:pt x="1668" y="4477"/>
                      <a:pt x="1635" y="4043"/>
                    </a:cubicBezTo>
                    <a:cubicBezTo>
                      <a:pt x="1568" y="3609"/>
                      <a:pt x="1535" y="3209"/>
                      <a:pt x="1468" y="2775"/>
                    </a:cubicBezTo>
                    <a:cubicBezTo>
                      <a:pt x="1368" y="2408"/>
                      <a:pt x="1301" y="1975"/>
                      <a:pt x="1235" y="1608"/>
                    </a:cubicBezTo>
                    <a:cubicBezTo>
                      <a:pt x="1201" y="1441"/>
                      <a:pt x="1201" y="1241"/>
                      <a:pt x="1168" y="1074"/>
                    </a:cubicBezTo>
                    <a:cubicBezTo>
                      <a:pt x="1135" y="774"/>
                      <a:pt x="1168" y="474"/>
                      <a:pt x="1001" y="240"/>
                    </a:cubicBezTo>
                    <a:cubicBezTo>
                      <a:pt x="885" y="95"/>
                      <a:pt x="744" y="0"/>
                      <a:pt x="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0;p40">
                <a:extLst>
                  <a:ext uri="{FF2B5EF4-FFF2-40B4-BE49-F238E27FC236}">
                    <a16:creationId xmlns:a16="http://schemas.microsoft.com/office/drawing/2014/main" id="{D2DD5E87-0273-4F4C-9840-D5D344DC24E1}"/>
                  </a:ext>
                </a:extLst>
              </p:cNvPr>
              <p:cNvSpPr/>
              <p:nvPr/>
            </p:nvSpPr>
            <p:spPr>
              <a:xfrm>
                <a:off x="894125" y="2272275"/>
                <a:ext cx="42550" cy="99900"/>
              </a:xfrm>
              <a:custGeom>
                <a:avLst/>
                <a:gdLst/>
                <a:ahLst/>
                <a:cxnLst/>
                <a:rect l="l" t="t" r="r" b="b"/>
                <a:pathLst>
                  <a:path w="1702" h="3996" extrusionOk="0">
                    <a:moveTo>
                      <a:pt x="579" y="1"/>
                    </a:moveTo>
                    <a:cubicBezTo>
                      <a:pt x="520" y="1"/>
                      <a:pt x="459" y="9"/>
                      <a:pt x="401" y="26"/>
                    </a:cubicBezTo>
                    <a:cubicBezTo>
                      <a:pt x="301" y="59"/>
                      <a:pt x="234" y="92"/>
                      <a:pt x="167" y="192"/>
                    </a:cubicBezTo>
                    <a:cubicBezTo>
                      <a:pt x="134" y="226"/>
                      <a:pt x="134" y="292"/>
                      <a:pt x="101" y="326"/>
                    </a:cubicBezTo>
                    <a:cubicBezTo>
                      <a:pt x="67" y="393"/>
                      <a:pt x="67" y="493"/>
                      <a:pt x="67" y="559"/>
                    </a:cubicBezTo>
                    <a:cubicBezTo>
                      <a:pt x="0" y="1026"/>
                      <a:pt x="67" y="1493"/>
                      <a:pt x="101" y="1960"/>
                    </a:cubicBezTo>
                    <a:cubicBezTo>
                      <a:pt x="134" y="2394"/>
                      <a:pt x="234" y="2894"/>
                      <a:pt x="301" y="3361"/>
                    </a:cubicBezTo>
                    <a:cubicBezTo>
                      <a:pt x="334" y="3528"/>
                      <a:pt x="401" y="3695"/>
                      <a:pt x="501" y="3828"/>
                    </a:cubicBezTo>
                    <a:cubicBezTo>
                      <a:pt x="634" y="3962"/>
                      <a:pt x="801" y="3995"/>
                      <a:pt x="1001" y="3995"/>
                    </a:cubicBezTo>
                    <a:cubicBezTo>
                      <a:pt x="1235" y="3995"/>
                      <a:pt x="1401" y="3895"/>
                      <a:pt x="1468" y="3795"/>
                    </a:cubicBezTo>
                    <a:cubicBezTo>
                      <a:pt x="1602" y="3662"/>
                      <a:pt x="1702" y="3428"/>
                      <a:pt x="1635" y="3295"/>
                    </a:cubicBezTo>
                    <a:cubicBezTo>
                      <a:pt x="1568" y="2794"/>
                      <a:pt x="1468" y="2327"/>
                      <a:pt x="1401" y="1827"/>
                    </a:cubicBezTo>
                    <a:cubicBezTo>
                      <a:pt x="1335" y="1627"/>
                      <a:pt x="1335" y="1393"/>
                      <a:pt x="1301" y="1193"/>
                    </a:cubicBezTo>
                    <a:cubicBezTo>
                      <a:pt x="1268" y="860"/>
                      <a:pt x="1168" y="526"/>
                      <a:pt x="1001" y="226"/>
                    </a:cubicBezTo>
                    <a:cubicBezTo>
                      <a:pt x="926" y="76"/>
                      <a:pt x="757"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931;p40">
              <a:extLst>
                <a:ext uri="{FF2B5EF4-FFF2-40B4-BE49-F238E27FC236}">
                  <a16:creationId xmlns:a16="http://schemas.microsoft.com/office/drawing/2014/main" id="{0607AE2B-53D1-2C4D-8537-FB77428416DB}"/>
                </a:ext>
              </a:extLst>
            </p:cNvPr>
            <p:cNvGrpSpPr/>
            <p:nvPr/>
          </p:nvGrpSpPr>
          <p:grpSpPr>
            <a:xfrm>
              <a:off x="1468271" y="1892263"/>
              <a:ext cx="1965580" cy="1590755"/>
              <a:chOff x="6477921" y="2423588"/>
              <a:chExt cx="1965580" cy="1590755"/>
            </a:xfrm>
          </p:grpSpPr>
          <p:grpSp>
            <p:nvGrpSpPr>
              <p:cNvPr id="65" name="Google Shape;932;p40">
                <a:extLst>
                  <a:ext uri="{FF2B5EF4-FFF2-40B4-BE49-F238E27FC236}">
                    <a16:creationId xmlns:a16="http://schemas.microsoft.com/office/drawing/2014/main" id="{37C6B37E-83D5-9F4A-BE71-4C1CCF76468D}"/>
                  </a:ext>
                </a:extLst>
              </p:cNvPr>
              <p:cNvGrpSpPr/>
              <p:nvPr/>
            </p:nvGrpSpPr>
            <p:grpSpPr>
              <a:xfrm rot="4205948">
                <a:off x="6004530" y="3147245"/>
                <a:ext cx="1639856" cy="143442"/>
                <a:chOff x="2426100" y="3267586"/>
                <a:chExt cx="1639826" cy="143439"/>
              </a:xfrm>
            </p:grpSpPr>
            <p:sp>
              <p:nvSpPr>
                <p:cNvPr id="67" name="Google Shape;933;p40">
                  <a:extLst>
                    <a:ext uri="{FF2B5EF4-FFF2-40B4-BE49-F238E27FC236}">
                      <a16:creationId xmlns:a16="http://schemas.microsoft.com/office/drawing/2014/main" id="{6A23F328-054D-E64B-AA11-F9899BA4BE1E}"/>
                    </a:ext>
                  </a:extLst>
                </p:cNvPr>
                <p:cNvSpPr/>
                <p:nvPr/>
              </p:nvSpPr>
              <p:spPr>
                <a:xfrm>
                  <a:off x="3949001" y="3267586"/>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4;p40">
                  <a:extLst>
                    <a:ext uri="{FF2B5EF4-FFF2-40B4-BE49-F238E27FC236}">
                      <a16:creationId xmlns:a16="http://schemas.microsoft.com/office/drawing/2014/main" id="{539B5591-6DFD-7342-85E8-D5D10806FC17}"/>
                    </a:ext>
                  </a:extLst>
                </p:cNvPr>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935;p40">
                <a:extLst>
                  <a:ext uri="{FF2B5EF4-FFF2-40B4-BE49-F238E27FC236}">
                    <a16:creationId xmlns:a16="http://schemas.microsoft.com/office/drawing/2014/main" id="{BCC1063D-C0EF-7E42-831E-3596FC311792}"/>
                  </a:ext>
                </a:extLst>
              </p:cNvPr>
              <p:cNvSpPr/>
              <p:nvPr/>
            </p:nvSpPr>
            <p:spPr>
              <a:xfrm rot="4205948">
                <a:off x="8316460" y="35253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43"/>
          <p:cNvSpPr txBox="1">
            <a:spLocks noGrp="1"/>
          </p:cNvSpPr>
          <p:nvPr>
            <p:ph type="title" idx="2"/>
          </p:nvPr>
        </p:nvSpPr>
        <p:spPr>
          <a:xfrm>
            <a:off x="1905000" y="413179"/>
            <a:ext cx="533400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11. Première rencontre</a:t>
            </a:r>
            <a:endParaRPr sz="3200" dirty="0"/>
          </a:p>
        </p:txBody>
      </p:sp>
      <p:sp>
        <p:nvSpPr>
          <p:cNvPr id="983" name="Google Shape;983;p43"/>
          <p:cNvSpPr txBox="1">
            <a:spLocks noGrp="1"/>
          </p:cNvSpPr>
          <p:nvPr>
            <p:ph type="subTitle" idx="4"/>
          </p:nvPr>
        </p:nvSpPr>
        <p:spPr>
          <a:xfrm>
            <a:off x="955394" y="1146150"/>
            <a:ext cx="6905012" cy="31136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latin typeface="Arial" panose="020B0604020202020204" pitchFamily="34" charset="0"/>
                <a:cs typeface="Arial" panose="020B0604020202020204" pitchFamily="34" charset="0"/>
              </a:rPr>
              <a:t>On se </a:t>
            </a:r>
            <a:r>
              <a:rPr lang="en" dirty="0" err="1">
                <a:solidFill>
                  <a:schemeClr val="accent1"/>
                </a:solidFill>
                <a:latin typeface="Arial" panose="020B0604020202020204" pitchFamily="34" charset="0"/>
                <a:cs typeface="Arial" panose="020B0604020202020204" pitchFamily="34" charset="0"/>
              </a:rPr>
              <a:t>donne</a:t>
            </a:r>
            <a:r>
              <a:rPr lang="en" dirty="0">
                <a:solidFill>
                  <a:schemeClr val="accent1"/>
                </a:solidFill>
                <a:latin typeface="Arial" panose="020B0604020202020204" pitchFamily="34" charset="0"/>
                <a:cs typeface="Arial" panose="020B0604020202020204" pitchFamily="34" charset="0"/>
              </a:rPr>
              <a:t> </a:t>
            </a:r>
            <a:r>
              <a:rPr lang="en" dirty="0" err="1">
                <a:solidFill>
                  <a:schemeClr val="accent1"/>
                </a:solidFill>
                <a:latin typeface="Arial" panose="020B0604020202020204" pitchFamily="34" charset="0"/>
                <a:cs typeface="Arial" panose="020B0604020202020204" pitchFamily="34" charset="0"/>
              </a:rPr>
              <a:t>rendez-vous</a:t>
            </a:r>
            <a:r>
              <a:rPr lang="en" dirty="0">
                <a:solidFill>
                  <a:schemeClr val="accent1"/>
                </a:solidFill>
                <a:latin typeface="Arial" panose="020B0604020202020204" pitchFamily="34" charset="0"/>
                <a:cs typeface="Arial" panose="020B0604020202020204" pitchFamily="34" charset="0"/>
              </a:rPr>
              <a:t> ---------</a:t>
            </a:r>
          </a:p>
          <a:p>
            <a:pPr marL="0" lvl="0" indent="0" algn="ctr" rtl="0">
              <a:spcBef>
                <a:spcPts val="0"/>
              </a:spcBef>
              <a:spcAft>
                <a:spcPts val="0"/>
              </a:spcAft>
              <a:buNone/>
            </a:pPr>
            <a:endParaRPr lang="en" dirty="0">
              <a:solidFill>
                <a:schemeClr val="accent1"/>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dirty="0" err="1">
                <a:solidFill>
                  <a:schemeClr val="accent1"/>
                </a:solidFill>
                <a:latin typeface="Arial" panose="020B0604020202020204" pitchFamily="34" charset="0"/>
                <a:cs typeface="Arial" panose="020B0604020202020204" pitchFamily="34" charset="0"/>
              </a:rPr>
              <a:t>Surveillez</a:t>
            </a:r>
            <a:r>
              <a:rPr lang="en" dirty="0">
                <a:solidFill>
                  <a:schemeClr val="accent1"/>
                </a:solidFill>
                <a:latin typeface="Arial" panose="020B0604020202020204" pitchFamily="34" charset="0"/>
                <a:cs typeface="Arial" panose="020B0604020202020204" pitchFamily="34" charset="0"/>
              </a:rPr>
              <a:t> </a:t>
            </a:r>
            <a:r>
              <a:rPr lang="en" dirty="0" err="1">
                <a:solidFill>
                  <a:schemeClr val="accent1"/>
                </a:solidFill>
                <a:latin typeface="Arial" panose="020B0604020202020204" pitchFamily="34" charset="0"/>
                <a:cs typeface="Arial" panose="020B0604020202020204" pitchFamily="34" charset="0"/>
              </a:rPr>
              <a:t>vos</a:t>
            </a:r>
            <a:r>
              <a:rPr lang="en" dirty="0">
                <a:solidFill>
                  <a:schemeClr val="accent1"/>
                </a:solidFill>
                <a:latin typeface="Arial" panose="020B0604020202020204" pitchFamily="34" charset="0"/>
                <a:cs typeface="Arial" panose="020B0604020202020204" pitchFamily="34" charset="0"/>
              </a:rPr>
              <a:t> </a:t>
            </a:r>
            <a:r>
              <a:rPr lang="en" dirty="0" err="1">
                <a:solidFill>
                  <a:schemeClr val="accent1"/>
                </a:solidFill>
                <a:latin typeface="Arial" panose="020B0604020202020204" pitchFamily="34" charset="0"/>
                <a:cs typeface="Arial" panose="020B0604020202020204" pitchFamily="34" charset="0"/>
              </a:rPr>
              <a:t>courriels</a:t>
            </a:r>
            <a:r>
              <a:rPr lang="en" dirty="0">
                <a:solidFill>
                  <a:schemeClr val="accent1"/>
                </a:solidFill>
                <a:latin typeface="Arial" panose="020B0604020202020204" pitchFamily="34" charset="0"/>
                <a:cs typeface="Arial" panose="020B0604020202020204" pitchFamily="34" charset="0"/>
              </a:rPr>
              <a:t>!</a:t>
            </a:r>
          </a:p>
          <a:p>
            <a:pPr marL="0" lvl="0" indent="0" algn="ctr" rtl="0">
              <a:spcBef>
                <a:spcPts val="0"/>
              </a:spcBef>
              <a:spcAft>
                <a:spcPts val="0"/>
              </a:spcAft>
              <a:buNone/>
            </a:pPr>
            <a:endParaRPr dirty="0">
              <a:latin typeface="+mn-lt"/>
            </a:endParaRPr>
          </a:p>
        </p:txBody>
      </p:sp>
      <p:grpSp>
        <p:nvGrpSpPr>
          <p:cNvPr id="992" name="Google Shape;992;p43"/>
          <p:cNvGrpSpPr/>
          <p:nvPr/>
        </p:nvGrpSpPr>
        <p:grpSpPr>
          <a:xfrm>
            <a:off x="1638006" y="2114412"/>
            <a:ext cx="371785" cy="370879"/>
            <a:chOff x="-41111350" y="3239100"/>
            <a:chExt cx="318200" cy="317425"/>
          </a:xfrm>
        </p:grpSpPr>
        <p:sp>
          <p:nvSpPr>
            <p:cNvPr id="993" name="Google Shape;993;p43"/>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298;p56">
            <a:extLst>
              <a:ext uri="{FF2B5EF4-FFF2-40B4-BE49-F238E27FC236}">
                <a16:creationId xmlns:a16="http://schemas.microsoft.com/office/drawing/2014/main" id="{1423B89B-14A0-B840-BD80-7F98A32765E5}"/>
              </a:ext>
            </a:extLst>
          </p:cNvPr>
          <p:cNvSpPr/>
          <p:nvPr/>
        </p:nvSpPr>
        <p:spPr>
          <a:xfrm>
            <a:off x="989761" y="2658210"/>
            <a:ext cx="7164478" cy="1869461"/>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accent3"/>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Tx/>
              <a:buChar char="-"/>
            </a:pPr>
            <a:endParaRPr lang="fr-CA" dirty="0"/>
          </a:p>
          <a:p>
            <a:pPr marL="285750" lvl="0" indent="-285750" algn="l" rtl="0">
              <a:spcBef>
                <a:spcPts val="0"/>
              </a:spcBef>
              <a:spcAft>
                <a:spcPts val="0"/>
              </a:spcAft>
              <a:buFontTx/>
              <a:buChar char="-"/>
            </a:pPr>
            <a:endParaRPr lang="fr-CA" dirty="0"/>
          </a:p>
          <a:p>
            <a:pPr marL="0" lvl="0" indent="0" algn="l" rtl="0">
              <a:spcBef>
                <a:spcPts val="0"/>
              </a:spcBef>
              <a:spcAft>
                <a:spcPts val="0"/>
              </a:spcAft>
              <a:buNone/>
            </a:pPr>
            <a:endParaRPr dirty="0"/>
          </a:p>
        </p:txBody>
      </p:sp>
      <p:sp>
        <p:nvSpPr>
          <p:cNvPr id="16" name="ZoneTexte 15">
            <a:extLst>
              <a:ext uri="{FF2B5EF4-FFF2-40B4-BE49-F238E27FC236}">
                <a16:creationId xmlns:a16="http://schemas.microsoft.com/office/drawing/2014/main" id="{7A641676-569D-3040-9F4B-0AAC3BAF326D}"/>
              </a:ext>
            </a:extLst>
          </p:cNvPr>
          <p:cNvSpPr txBox="1"/>
          <p:nvPr/>
        </p:nvSpPr>
        <p:spPr>
          <a:xfrm>
            <a:off x="1499616" y="2881746"/>
            <a:ext cx="6254496" cy="1384995"/>
          </a:xfrm>
          <a:prstGeom prst="rect">
            <a:avLst/>
          </a:prstGeom>
          <a:noFill/>
        </p:spPr>
        <p:txBody>
          <a:bodyPr wrap="square" rtlCol="0">
            <a:spAutoFit/>
          </a:bodyPr>
          <a:lstStyle/>
          <a:p>
            <a:pPr lvl="0"/>
            <a:r>
              <a:rPr lang="fr-CA" b="1" dirty="0">
                <a:solidFill>
                  <a:schemeClr val="tx1"/>
                </a:solidFill>
              </a:rPr>
              <a:t>Les premières fois…</a:t>
            </a:r>
          </a:p>
          <a:p>
            <a:pPr lvl="0"/>
            <a:endParaRPr lang="fr-CA" dirty="0">
              <a:solidFill>
                <a:schemeClr val="tx1"/>
              </a:solidFill>
            </a:endParaRPr>
          </a:p>
          <a:p>
            <a:pPr marL="285750" lvl="0" indent="-285750">
              <a:buFontTx/>
              <a:buChar char="-"/>
            </a:pPr>
            <a:r>
              <a:rPr lang="fr-CA" dirty="0">
                <a:solidFill>
                  <a:schemeClr val="tx1"/>
                </a:solidFill>
              </a:rPr>
              <a:t>Soyez présents pour aider.</a:t>
            </a:r>
          </a:p>
          <a:p>
            <a:pPr marL="285750" lvl="0" indent="-285750">
              <a:buFontTx/>
              <a:buChar char="-"/>
            </a:pPr>
            <a:r>
              <a:rPr lang="fr-CA" dirty="0">
                <a:solidFill>
                  <a:schemeClr val="tx1"/>
                </a:solidFill>
              </a:rPr>
              <a:t>Ne vous inquiétez pas si votre enfant ne veut pas s’exprimer.</a:t>
            </a:r>
          </a:p>
          <a:p>
            <a:pPr marL="285750" lvl="0" indent="-285750">
              <a:buFontTx/>
              <a:buChar char="-"/>
            </a:pPr>
            <a:r>
              <a:rPr lang="fr-CA" dirty="0">
                <a:solidFill>
                  <a:schemeClr val="tx1"/>
                </a:solidFill>
              </a:rPr>
              <a:t>Aidez votre enfant à retrouver la caméra, le micro et la main à lever.</a:t>
            </a:r>
          </a:p>
          <a:p>
            <a:endParaRPr lang="fr-CA" dirty="0"/>
          </a:p>
        </p:txBody>
      </p:sp>
      <p:grpSp>
        <p:nvGrpSpPr>
          <p:cNvPr id="2" name="Groupe 1">
            <a:extLst>
              <a:ext uri="{FF2B5EF4-FFF2-40B4-BE49-F238E27FC236}">
                <a16:creationId xmlns:a16="http://schemas.microsoft.com/office/drawing/2014/main" id="{5DAD714A-3538-6946-BE13-19C943662611}"/>
              </a:ext>
            </a:extLst>
          </p:cNvPr>
          <p:cNvGrpSpPr/>
          <p:nvPr/>
        </p:nvGrpSpPr>
        <p:grpSpPr>
          <a:xfrm>
            <a:off x="6330673" y="694350"/>
            <a:ext cx="1857933" cy="2707868"/>
            <a:chOff x="6330673" y="694350"/>
            <a:chExt cx="1857933" cy="2707868"/>
          </a:xfrm>
        </p:grpSpPr>
        <p:sp>
          <p:nvSpPr>
            <p:cNvPr id="45" name="Google Shape;1395;p59">
              <a:extLst>
                <a:ext uri="{FF2B5EF4-FFF2-40B4-BE49-F238E27FC236}">
                  <a16:creationId xmlns:a16="http://schemas.microsoft.com/office/drawing/2014/main" id="{9A57207F-2E17-724E-8E8A-610C4A406418}"/>
                </a:ext>
              </a:extLst>
            </p:cNvPr>
            <p:cNvSpPr/>
            <p:nvPr/>
          </p:nvSpPr>
          <p:spPr>
            <a:xfrm>
              <a:off x="6330673" y="694350"/>
              <a:ext cx="1857933" cy="1751540"/>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ZoneTexte 45">
              <a:extLst>
                <a:ext uri="{FF2B5EF4-FFF2-40B4-BE49-F238E27FC236}">
                  <a16:creationId xmlns:a16="http://schemas.microsoft.com/office/drawing/2014/main" id="{7EFC619E-2094-654E-9A07-3018F5F39297}"/>
                </a:ext>
              </a:extLst>
            </p:cNvPr>
            <p:cNvSpPr txBox="1"/>
            <p:nvPr/>
          </p:nvSpPr>
          <p:spPr>
            <a:xfrm rot="20441492">
              <a:off x="6729009" y="1215364"/>
              <a:ext cx="1019982" cy="769441"/>
            </a:xfrm>
            <a:prstGeom prst="rect">
              <a:avLst/>
            </a:prstGeom>
            <a:noFill/>
          </p:spPr>
          <p:txBody>
            <a:bodyPr wrap="square" rtlCol="0">
              <a:spAutoFit/>
            </a:bodyPr>
            <a:lstStyle/>
            <a:p>
              <a:pPr algn="ctr"/>
              <a:r>
                <a:rPr lang="fr-CA" sz="1100" dirty="0"/>
                <a:t>Ouvrez la caméra mais fermez le micro!</a:t>
              </a:r>
            </a:p>
          </p:txBody>
        </p:sp>
        <p:pic>
          <p:nvPicPr>
            <p:cNvPr id="47" name="Image 46">
              <a:extLst>
                <a:ext uri="{FF2B5EF4-FFF2-40B4-BE49-F238E27FC236}">
                  <a16:creationId xmlns:a16="http://schemas.microsoft.com/office/drawing/2014/main" id="{48EE8B17-DE9B-984F-8EE7-F64024D62913}"/>
                </a:ext>
              </a:extLst>
            </p:cNvPr>
            <p:cNvPicPr>
              <a:picLocks noChangeAspect="1"/>
            </p:cNvPicPr>
            <p:nvPr/>
          </p:nvPicPr>
          <p:blipFill>
            <a:blip r:embed="rId3"/>
            <a:stretch>
              <a:fillRect/>
            </a:stretch>
          </p:blipFill>
          <p:spPr>
            <a:xfrm>
              <a:off x="6680930" y="1914202"/>
              <a:ext cx="1488016" cy="1488016"/>
            </a:xfrm>
            <a:prstGeom prst="rect">
              <a:avLst/>
            </a:prstGeom>
          </p:spPr>
        </p:pic>
      </p:grpSp>
      <p:grpSp>
        <p:nvGrpSpPr>
          <p:cNvPr id="48" name="Groupe 47">
            <a:extLst>
              <a:ext uri="{FF2B5EF4-FFF2-40B4-BE49-F238E27FC236}">
                <a16:creationId xmlns:a16="http://schemas.microsoft.com/office/drawing/2014/main" id="{91A08A2F-69D7-7B40-8653-7260658BE743}"/>
              </a:ext>
            </a:extLst>
          </p:cNvPr>
          <p:cNvGrpSpPr/>
          <p:nvPr/>
        </p:nvGrpSpPr>
        <p:grpSpPr>
          <a:xfrm>
            <a:off x="3863153" y="4016543"/>
            <a:ext cx="1089493" cy="416169"/>
            <a:chOff x="1754087" y="3288315"/>
            <a:chExt cx="1089493" cy="416169"/>
          </a:xfrm>
        </p:grpSpPr>
        <p:pic>
          <p:nvPicPr>
            <p:cNvPr id="49" name="Image 48">
              <a:extLst>
                <a:ext uri="{FF2B5EF4-FFF2-40B4-BE49-F238E27FC236}">
                  <a16:creationId xmlns:a16="http://schemas.microsoft.com/office/drawing/2014/main" id="{D55FCF77-460B-5740-840D-5BD62C55211C}"/>
                </a:ext>
              </a:extLst>
            </p:cNvPr>
            <p:cNvPicPr>
              <a:picLocks noChangeAspect="1"/>
            </p:cNvPicPr>
            <p:nvPr/>
          </p:nvPicPr>
          <p:blipFill>
            <a:blip r:embed="rId4"/>
            <a:stretch>
              <a:fillRect/>
            </a:stretch>
          </p:blipFill>
          <p:spPr>
            <a:xfrm>
              <a:off x="1754087" y="3339085"/>
              <a:ext cx="307925" cy="307925"/>
            </a:xfrm>
            <a:prstGeom prst="rect">
              <a:avLst/>
            </a:prstGeom>
          </p:spPr>
        </p:pic>
        <p:pic>
          <p:nvPicPr>
            <p:cNvPr id="50" name="Image 49">
              <a:extLst>
                <a:ext uri="{FF2B5EF4-FFF2-40B4-BE49-F238E27FC236}">
                  <a16:creationId xmlns:a16="http://schemas.microsoft.com/office/drawing/2014/main" id="{7325E1E3-DEB8-8E42-B8D3-E6EE7C1EDF14}"/>
                </a:ext>
              </a:extLst>
            </p:cNvPr>
            <p:cNvPicPr>
              <a:picLocks noChangeAspect="1"/>
            </p:cNvPicPr>
            <p:nvPr/>
          </p:nvPicPr>
          <p:blipFill>
            <a:blip r:embed="rId5"/>
            <a:stretch>
              <a:fillRect/>
            </a:stretch>
          </p:blipFill>
          <p:spPr>
            <a:xfrm>
              <a:off x="2062012" y="3288315"/>
              <a:ext cx="416169" cy="416169"/>
            </a:xfrm>
            <a:prstGeom prst="rect">
              <a:avLst/>
            </a:prstGeom>
          </p:spPr>
        </p:pic>
        <p:pic>
          <p:nvPicPr>
            <p:cNvPr id="51" name="Image 50">
              <a:extLst>
                <a:ext uri="{FF2B5EF4-FFF2-40B4-BE49-F238E27FC236}">
                  <a16:creationId xmlns:a16="http://schemas.microsoft.com/office/drawing/2014/main" id="{7DF14A99-B419-9B4E-9236-4B85F8436C37}"/>
                </a:ext>
              </a:extLst>
            </p:cNvPr>
            <p:cNvPicPr>
              <a:picLocks noChangeAspect="1"/>
            </p:cNvPicPr>
            <p:nvPr/>
          </p:nvPicPr>
          <p:blipFill>
            <a:blip r:embed="rId6"/>
            <a:stretch>
              <a:fillRect/>
            </a:stretch>
          </p:blipFill>
          <p:spPr>
            <a:xfrm>
              <a:off x="2478181" y="3310347"/>
              <a:ext cx="365399" cy="365399"/>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23"/>
        <p:cNvGrpSpPr/>
        <p:nvPr/>
      </p:nvGrpSpPr>
      <p:grpSpPr>
        <a:xfrm>
          <a:off x="0" y="0"/>
          <a:ext cx="0" cy="0"/>
          <a:chOff x="0" y="0"/>
          <a:chExt cx="0" cy="0"/>
        </a:xfrm>
      </p:grpSpPr>
      <p:sp>
        <p:nvSpPr>
          <p:cNvPr id="1326" name="Google Shape;1326;p58"/>
          <p:cNvSpPr txBox="1"/>
          <p:nvPr/>
        </p:nvSpPr>
        <p:spPr>
          <a:xfrm>
            <a:off x="2917350" y="4369610"/>
            <a:ext cx="3309300" cy="3381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endParaRPr sz="1200" dirty="0">
              <a:solidFill>
                <a:schemeClr val="dk1"/>
              </a:solidFill>
              <a:latin typeface="Lato"/>
              <a:ea typeface="Lato"/>
              <a:cs typeface="Lato"/>
              <a:sym typeface="Lato"/>
            </a:endParaRPr>
          </a:p>
        </p:txBody>
      </p:sp>
      <p:pic>
        <p:nvPicPr>
          <p:cNvPr id="48" name="Image 47">
            <a:extLst>
              <a:ext uri="{FF2B5EF4-FFF2-40B4-BE49-F238E27FC236}">
                <a16:creationId xmlns:a16="http://schemas.microsoft.com/office/drawing/2014/main" id="{7CC18F8E-43B9-2545-BE37-3CA4DD4CEF6F}"/>
              </a:ext>
            </a:extLst>
          </p:cNvPr>
          <p:cNvPicPr>
            <a:picLocks noChangeAspect="1"/>
          </p:cNvPicPr>
          <p:nvPr/>
        </p:nvPicPr>
        <p:blipFill>
          <a:blip r:embed="rId3"/>
          <a:stretch>
            <a:fillRect/>
          </a:stretch>
        </p:blipFill>
        <p:spPr>
          <a:xfrm>
            <a:off x="3884679" y="3296935"/>
            <a:ext cx="1374642" cy="604103"/>
          </a:xfrm>
          <a:prstGeom prst="rect">
            <a:avLst/>
          </a:prstGeom>
          <a:ln w="12700">
            <a:solidFill>
              <a:schemeClr val="tx1"/>
            </a:solidFill>
          </a:ln>
        </p:spPr>
      </p:pic>
      <p:sp>
        <p:nvSpPr>
          <p:cNvPr id="55" name="Google Shape;1325;p58">
            <a:extLst>
              <a:ext uri="{FF2B5EF4-FFF2-40B4-BE49-F238E27FC236}">
                <a16:creationId xmlns:a16="http://schemas.microsoft.com/office/drawing/2014/main" id="{2EC07A0D-1BF3-194B-921D-8B2E005506AA}"/>
              </a:ext>
            </a:extLst>
          </p:cNvPr>
          <p:cNvSpPr txBox="1">
            <a:spLocks noGrp="1"/>
          </p:cNvSpPr>
          <p:nvPr>
            <p:ph type="subTitle" idx="1"/>
          </p:nvPr>
        </p:nvSpPr>
        <p:spPr>
          <a:xfrm>
            <a:off x="2269468" y="151150"/>
            <a:ext cx="4599300" cy="1918252"/>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fr-CA" sz="4000" dirty="0">
                <a:latin typeface="Chewy"/>
                <a:ea typeface="Chewy"/>
                <a:cs typeface="Chewy"/>
                <a:sym typeface="Chewy"/>
              </a:rPr>
              <a:t>Pour me joindre :</a:t>
            </a:r>
          </a:p>
          <a:p>
            <a:pPr marL="0" lvl="0" indent="0" algn="ctr" rtl="0">
              <a:lnSpc>
                <a:spcPct val="150000"/>
              </a:lnSpc>
              <a:spcBef>
                <a:spcPts val="0"/>
              </a:spcBef>
              <a:spcAft>
                <a:spcPts val="0"/>
              </a:spcAft>
              <a:buNone/>
            </a:pPr>
            <a:br>
              <a:rPr lang="fr-CA" dirty="0">
                <a:solidFill>
                  <a:schemeClr val="accent1"/>
                </a:solidFill>
                <a:latin typeface="Arial" panose="020B0604020202020204" pitchFamily="34" charset="0"/>
                <a:cs typeface="Arial" panose="020B0604020202020204" pitchFamily="34" charset="0"/>
              </a:rPr>
            </a:br>
            <a:r>
              <a:rPr lang="fr-CA" dirty="0">
                <a:solidFill>
                  <a:schemeClr val="accent1"/>
                </a:solidFill>
                <a:latin typeface="Arial" panose="020B0604020202020204" pitchFamily="34" charset="0"/>
                <a:cs typeface="Arial" panose="020B0604020202020204" pitchFamily="34" charset="0"/>
              </a:rPr>
              <a:t>Écrire votre adresse professionnelle ici</a:t>
            </a:r>
            <a:endParaRPr dirty="0">
              <a:solidFill>
                <a:schemeClr val="accent1"/>
              </a:solidFill>
              <a:latin typeface="Arial" panose="020B0604020202020204" pitchFamily="34" charset="0"/>
              <a:cs typeface="Arial" panose="020B0604020202020204" pitchFamily="34" charset="0"/>
            </a:endParaRPr>
          </a:p>
        </p:txBody>
      </p:sp>
      <p:sp>
        <p:nvSpPr>
          <p:cNvPr id="56" name="ZoneTexte 55">
            <a:extLst>
              <a:ext uri="{FF2B5EF4-FFF2-40B4-BE49-F238E27FC236}">
                <a16:creationId xmlns:a16="http://schemas.microsoft.com/office/drawing/2014/main" id="{835B37EE-DC68-F244-A0BD-8A731F4CB56C}"/>
              </a:ext>
            </a:extLst>
          </p:cNvPr>
          <p:cNvSpPr txBox="1"/>
          <p:nvPr/>
        </p:nvSpPr>
        <p:spPr>
          <a:xfrm>
            <a:off x="2790610" y="2335435"/>
            <a:ext cx="3557016" cy="738664"/>
          </a:xfrm>
          <a:prstGeom prst="rect">
            <a:avLst/>
          </a:prstGeom>
          <a:noFill/>
        </p:spPr>
        <p:txBody>
          <a:bodyPr wrap="square" rtlCol="0">
            <a:spAutoFit/>
          </a:bodyPr>
          <a:lstStyle/>
          <a:p>
            <a:pPr algn="ctr"/>
            <a:r>
              <a:rPr lang="fr-CA" dirty="0">
                <a:solidFill>
                  <a:schemeClr val="accent3"/>
                </a:solidFill>
              </a:rPr>
              <a:t>Présentation inspirée du canevas offert par le Service national du RÉCIT à l’éducation préscolaire</a:t>
            </a:r>
          </a:p>
        </p:txBody>
      </p:sp>
      <p:grpSp>
        <p:nvGrpSpPr>
          <p:cNvPr id="57" name="Google Shape;1351;p59">
            <a:extLst>
              <a:ext uri="{FF2B5EF4-FFF2-40B4-BE49-F238E27FC236}">
                <a16:creationId xmlns:a16="http://schemas.microsoft.com/office/drawing/2014/main" id="{E045261E-C4F7-8945-9587-F3395E2AFC98}"/>
              </a:ext>
            </a:extLst>
          </p:cNvPr>
          <p:cNvGrpSpPr/>
          <p:nvPr/>
        </p:nvGrpSpPr>
        <p:grpSpPr>
          <a:xfrm rot="-846701">
            <a:off x="248716" y="3707038"/>
            <a:ext cx="1227908" cy="1068851"/>
            <a:chOff x="2512950" y="3156650"/>
            <a:chExt cx="877175" cy="763550"/>
          </a:xfrm>
        </p:grpSpPr>
        <p:sp>
          <p:nvSpPr>
            <p:cNvPr id="58" name="Google Shape;1352;p59">
              <a:extLst>
                <a:ext uri="{FF2B5EF4-FFF2-40B4-BE49-F238E27FC236}">
                  <a16:creationId xmlns:a16="http://schemas.microsoft.com/office/drawing/2014/main" id="{A5293307-9B8A-C045-87EF-2850132940D1}"/>
                </a:ext>
              </a:extLst>
            </p:cNvPr>
            <p:cNvSpPr/>
            <p:nvPr/>
          </p:nvSpPr>
          <p:spPr>
            <a:xfrm>
              <a:off x="2541150" y="3223575"/>
              <a:ext cx="767250" cy="696625"/>
            </a:xfrm>
            <a:custGeom>
              <a:avLst/>
              <a:gdLst/>
              <a:ahLst/>
              <a:cxnLst/>
              <a:rect l="l" t="t" r="r" b="b"/>
              <a:pathLst>
                <a:path w="30690" h="27865" extrusionOk="0">
                  <a:moveTo>
                    <a:pt x="18514" y="1"/>
                  </a:moveTo>
                  <a:cubicBezTo>
                    <a:pt x="18047" y="268"/>
                    <a:pt x="1668" y="8307"/>
                    <a:pt x="1668" y="8307"/>
                  </a:cubicBezTo>
                  <a:cubicBezTo>
                    <a:pt x="67" y="12009"/>
                    <a:pt x="1" y="16513"/>
                    <a:pt x="1602" y="20482"/>
                  </a:cubicBezTo>
                  <a:cubicBezTo>
                    <a:pt x="3303" y="24685"/>
                    <a:pt x="5805" y="26353"/>
                    <a:pt x="10041" y="27287"/>
                  </a:cubicBezTo>
                  <a:cubicBezTo>
                    <a:pt x="11738" y="27652"/>
                    <a:pt x="13482" y="27864"/>
                    <a:pt x="15214" y="27864"/>
                  </a:cubicBezTo>
                  <a:cubicBezTo>
                    <a:pt x="18555" y="27864"/>
                    <a:pt x="21851" y="27073"/>
                    <a:pt x="24685" y="25052"/>
                  </a:cubicBezTo>
                  <a:cubicBezTo>
                    <a:pt x="28121" y="22650"/>
                    <a:pt x="30689" y="16780"/>
                    <a:pt x="30055" y="12610"/>
                  </a:cubicBezTo>
                  <a:cubicBezTo>
                    <a:pt x="23851" y="6939"/>
                    <a:pt x="18814" y="2769"/>
                    <a:pt x="18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53;p59">
              <a:extLst>
                <a:ext uri="{FF2B5EF4-FFF2-40B4-BE49-F238E27FC236}">
                  <a16:creationId xmlns:a16="http://schemas.microsoft.com/office/drawing/2014/main" id="{2B9ECCF7-3AB9-B244-8FB0-71AA9DE42E8E}"/>
                </a:ext>
              </a:extLst>
            </p:cNvPr>
            <p:cNvSpPr/>
            <p:nvPr/>
          </p:nvSpPr>
          <p:spPr>
            <a:xfrm>
              <a:off x="2817175" y="3516175"/>
              <a:ext cx="45900" cy="46000"/>
            </a:xfrm>
            <a:custGeom>
              <a:avLst/>
              <a:gdLst/>
              <a:ahLst/>
              <a:cxnLst/>
              <a:rect l="l" t="t" r="r" b="b"/>
              <a:pathLst>
                <a:path w="1836" h="1840" extrusionOk="0">
                  <a:moveTo>
                    <a:pt x="807" y="1"/>
                  </a:moveTo>
                  <a:cubicBezTo>
                    <a:pt x="595" y="1"/>
                    <a:pt x="389" y="153"/>
                    <a:pt x="268" y="305"/>
                  </a:cubicBezTo>
                  <a:cubicBezTo>
                    <a:pt x="101" y="472"/>
                    <a:pt x="1" y="739"/>
                    <a:pt x="1" y="973"/>
                  </a:cubicBezTo>
                  <a:cubicBezTo>
                    <a:pt x="1" y="1239"/>
                    <a:pt x="134" y="1440"/>
                    <a:pt x="301" y="1606"/>
                  </a:cubicBezTo>
                  <a:cubicBezTo>
                    <a:pt x="501" y="1773"/>
                    <a:pt x="701" y="1806"/>
                    <a:pt x="968" y="1840"/>
                  </a:cubicBezTo>
                  <a:cubicBezTo>
                    <a:pt x="1202" y="1840"/>
                    <a:pt x="1469" y="1740"/>
                    <a:pt x="1602" y="1573"/>
                  </a:cubicBezTo>
                  <a:cubicBezTo>
                    <a:pt x="1769" y="1406"/>
                    <a:pt x="1835" y="1139"/>
                    <a:pt x="1835" y="906"/>
                  </a:cubicBezTo>
                  <a:cubicBezTo>
                    <a:pt x="1835" y="639"/>
                    <a:pt x="1702" y="439"/>
                    <a:pt x="1535" y="272"/>
                  </a:cubicBezTo>
                  <a:cubicBezTo>
                    <a:pt x="1335" y="105"/>
                    <a:pt x="1135" y="72"/>
                    <a:pt x="868" y="5"/>
                  </a:cubicBezTo>
                  <a:cubicBezTo>
                    <a:pt x="848" y="2"/>
                    <a:pt x="827"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54;p59">
              <a:extLst>
                <a:ext uri="{FF2B5EF4-FFF2-40B4-BE49-F238E27FC236}">
                  <a16:creationId xmlns:a16="http://schemas.microsoft.com/office/drawing/2014/main" id="{D1FC1F2F-4CD2-374C-B49B-2C5D304D8306}"/>
                </a:ext>
              </a:extLst>
            </p:cNvPr>
            <p:cNvSpPr/>
            <p:nvPr/>
          </p:nvSpPr>
          <p:spPr>
            <a:xfrm>
              <a:off x="3048175" y="3553825"/>
              <a:ext cx="42550" cy="43375"/>
            </a:xfrm>
            <a:custGeom>
              <a:avLst/>
              <a:gdLst/>
              <a:ahLst/>
              <a:cxnLst/>
              <a:rect l="l" t="t" r="r" b="b"/>
              <a:pathLst>
                <a:path w="1702" h="1735" extrusionOk="0">
                  <a:moveTo>
                    <a:pt x="768" y="0"/>
                  </a:moveTo>
                  <a:cubicBezTo>
                    <a:pt x="568" y="0"/>
                    <a:pt x="334" y="134"/>
                    <a:pt x="201" y="300"/>
                  </a:cubicBezTo>
                  <a:cubicBezTo>
                    <a:pt x="34" y="467"/>
                    <a:pt x="1" y="667"/>
                    <a:pt x="1" y="934"/>
                  </a:cubicBezTo>
                  <a:cubicBezTo>
                    <a:pt x="1" y="1134"/>
                    <a:pt x="101" y="1335"/>
                    <a:pt x="268" y="1501"/>
                  </a:cubicBezTo>
                  <a:cubicBezTo>
                    <a:pt x="434" y="1668"/>
                    <a:pt x="668" y="1735"/>
                    <a:pt x="901" y="1735"/>
                  </a:cubicBezTo>
                  <a:cubicBezTo>
                    <a:pt x="1102" y="1735"/>
                    <a:pt x="1302" y="1601"/>
                    <a:pt x="1502" y="1435"/>
                  </a:cubicBezTo>
                  <a:cubicBezTo>
                    <a:pt x="1669" y="1268"/>
                    <a:pt x="1702" y="1068"/>
                    <a:pt x="1702" y="801"/>
                  </a:cubicBezTo>
                  <a:cubicBezTo>
                    <a:pt x="1702" y="601"/>
                    <a:pt x="1569" y="401"/>
                    <a:pt x="1402" y="234"/>
                  </a:cubicBezTo>
                  <a:cubicBezTo>
                    <a:pt x="1235" y="67"/>
                    <a:pt x="1035"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5;p59">
              <a:extLst>
                <a:ext uri="{FF2B5EF4-FFF2-40B4-BE49-F238E27FC236}">
                  <a16:creationId xmlns:a16="http://schemas.microsoft.com/office/drawing/2014/main" id="{0C5C7949-470C-3245-971E-599A7D2D617F}"/>
                </a:ext>
              </a:extLst>
            </p:cNvPr>
            <p:cNvSpPr/>
            <p:nvPr/>
          </p:nvSpPr>
          <p:spPr>
            <a:xfrm>
              <a:off x="2908075" y="3523800"/>
              <a:ext cx="73425" cy="49225"/>
            </a:xfrm>
            <a:custGeom>
              <a:avLst/>
              <a:gdLst/>
              <a:ahLst/>
              <a:cxnLst/>
              <a:rect l="l" t="t" r="r" b="b"/>
              <a:pathLst>
                <a:path w="2937" h="1969" extrusionOk="0">
                  <a:moveTo>
                    <a:pt x="368" y="0"/>
                  </a:moveTo>
                  <a:cubicBezTo>
                    <a:pt x="168" y="67"/>
                    <a:pt x="1" y="334"/>
                    <a:pt x="134" y="534"/>
                  </a:cubicBezTo>
                  <a:lnTo>
                    <a:pt x="368" y="1168"/>
                  </a:lnTo>
                  <a:cubicBezTo>
                    <a:pt x="434" y="1301"/>
                    <a:pt x="501" y="1435"/>
                    <a:pt x="601" y="1501"/>
                  </a:cubicBezTo>
                  <a:cubicBezTo>
                    <a:pt x="668" y="1635"/>
                    <a:pt x="801" y="1768"/>
                    <a:pt x="935" y="1835"/>
                  </a:cubicBezTo>
                  <a:cubicBezTo>
                    <a:pt x="1102" y="1968"/>
                    <a:pt x="1335" y="1968"/>
                    <a:pt x="1535" y="1968"/>
                  </a:cubicBezTo>
                  <a:cubicBezTo>
                    <a:pt x="1635" y="1968"/>
                    <a:pt x="1702" y="1935"/>
                    <a:pt x="1802" y="1868"/>
                  </a:cubicBezTo>
                  <a:lnTo>
                    <a:pt x="2036" y="1768"/>
                  </a:lnTo>
                  <a:cubicBezTo>
                    <a:pt x="2136" y="1702"/>
                    <a:pt x="2202" y="1668"/>
                    <a:pt x="2269" y="1602"/>
                  </a:cubicBezTo>
                  <a:cubicBezTo>
                    <a:pt x="2336" y="1501"/>
                    <a:pt x="2436" y="1435"/>
                    <a:pt x="2503" y="1368"/>
                  </a:cubicBezTo>
                  <a:lnTo>
                    <a:pt x="2736" y="1135"/>
                  </a:lnTo>
                  <a:cubicBezTo>
                    <a:pt x="2936" y="968"/>
                    <a:pt x="2869" y="701"/>
                    <a:pt x="2703" y="534"/>
                  </a:cubicBezTo>
                  <a:cubicBezTo>
                    <a:pt x="2630" y="490"/>
                    <a:pt x="2544" y="466"/>
                    <a:pt x="2457" y="466"/>
                  </a:cubicBezTo>
                  <a:cubicBezTo>
                    <a:pt x="2345" y="466"/>
                    <a:pt x="2230" y="507"/>
                    <a:pt x="2136" y="601"/>
                  </a:cubicBezTo>
                  <a:cubicBezTo>
                    <a:pt x="2102" y="634"/>
                    <a:pt x="2036" y="701"/>
                    <a:pt x="1969" y="768"/>
                  </a:cubicBezTo>
                  <a:cubicBezTo>
                    <a:pt x="1802" y="868"/>
                    <a:pt x="1635" y="1034"/>
                    <a:pt x="1468" y="1135"/>
                  </a:cubicBezTo>
                  <a:cubicBezTo>
                    <a:pt x="1435" y="1135"/>
                    <a:pt x="1435" y="1168"/>
                    <a:pt x="1368" y="1168"/>
                  </a:cubicBezTo>
                  <a:lnTo>
                    <a:pt x="1335" y="1168"/>
                  </a:lnTo>
                  <a:lnTo>
                    <a:pt x="1302" y="1135"/>
                  </a:lnTo>
                  <a:cubicBezTo>
                    <a:pt x="1202" y="1034"/>
                    <a:pt x="1168" y="968"/>
                    <a:pt x="1135" y="868"/>
                  </a:cubicBezTo>
                  <a:cubicBezTo>
                    <a:pt x="1035" y="701"/>
                    <a:pt x="968" y="501"/>
                    <a:pt x="868" y="334"/>
                  </a:cubicBezTo>
                  <a:cubicBezTo>
                    <a:pt x="801" y="167"/>
                    <a:pt x="635" y="34"/>
                    <a:pt x="468" y="34"/>
                  </a:cubicBezTo>
                  <a:cubicBezTo>
                    <a:pt x="501" y="0"/>
                    <a:pt x="4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6;p59">
              <a:extLst>
                <a:ext uri="{FF2B5EF4-FFF2-40B4-BE49-F238E27FC236}">
                  <a16:creationId xmlns:a16="http://schemas.microsoft.com/office/drawing/2014/main" id="{D88446F7-CD80-794A-9DCD-98A001C6EFD0}"/>
                </a:ext>
              </a:extLst>
            </p:cNvPr>
            <p:cNvSpPr/>
            <p:nvPr/>
          </p:nvSpPr>
          <p:spPr>
            <a:xfrm>
              <a:off x="2724625" y="3589675"/>
              <a:ext cx="102600" cy="101150"/>
            </a:xfrm>
            <a:custGeom>
              <a:avLst/>
              <a:gdLst/>
              <a:ahLst/>
              <a:cxnLst/>
              <a:rect l="l" t="t" r="r" b="b"/>
              <a:pathLst>
                <a:path w="4104" h="4046" extrusionOk="0">
                  <a:moveTo>
                    <a:pt x="1935" y="1"/>
                  </a:moveTo>
                  <a:cubicBezTo>
                    <a:pt x="1435" y="1"/>
                    <a:pt x="867" y="334"/>
                    <a:pt x="534" y="668"/>
                  </a:cubicBezTo>
                  <a:cubicBezTo>
                    <a:pt x="167" y="1068"/>
                    <a:pt x="0" y="1635"/>
                    <a:pt x="34" y="2169"/>
                  </a:cubicBezTo>
                  <a:cubicBezTo>
                    <a:pt x="100" y="2703"/>
                    <a:pt x="334" y="3203"/>
                    <a:pt x="701" y="3537"/>
                  </a:cubicBezTo>
                  <a:cubicBezTo>
                    <a:pt x="834" y="3637"/>
                    <a:pt x="1001" y="3737"/>
                    <a:pt x="1134" y="3837"/>
                  </a:cubicBezTo>
                  <a:cubicBezTo>
                    <a:pt x="1412" y="3976"/>
                    <a:pt x="1713" y="4045"/>
                    <a:pt x="1999" y="4045"/>
                  </a:cubicBezTo>
                  <a:cubicBezTo>
                    <a:pt x="2056" y="4045"/>
                    <a:pt x="2113" y="4042"/>
                    <a:pt x="2168" y="4037"/>
                  </a:cubicBezTo>
                  <a:cubicBezTo>
                    <a:pt x="2669" y="4037"/>
                    <a:pt x="3202" y="3703"/>
                    <a:pt x="3536" y="3370"/>
                  </a:cubicBezTo>
                  <a:cubicBezTo>
                    <a:pt x="3936" y="2969"/>
                    <a:pt x="4103" y="2402"/>
                    <a:pt x="4036" y="1869"/>
                  </a:cubicBezTo>
                  <a:cubicBezTo>
                    <a:pt x="4003" y="1335"/>
                    <a:pt x="3770" y="835"/>
                    <a:pt x="3369" y="501"/>
                  </a:cubicBezTo>
                  <a:cubicBezTo>
                    <a:pt x="3202" y="401"/>
                    <a:pt x="3102" y="301"/>
                    <a:pt x="2969" y="201"/>
                  </a:cubicBezTo>
                  <a:cubicBezTo>
                    <a:pt x="2669" y="67"/>
                    <a:pt x="23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7;p59">
              <a:extLst>
                <a:ext uri="{FF2B5EF4-FFF2-40B4-BE49-F238E27FC236}">
                  <a16:creationId xmlns:a16="http://schemas.microsoft.com/office/drawing/2014/main" id="{84531DEC-9824-1647-A407-E454D01C14EA}"/>
                </a:ext>
              </a:extLst>
            </p:cNvPr>
            <p:cNvSpPr/>
            <p:nvPr/>
          </p:nvSpPr>
          <p:spPr>
            <a:xfrm>
              <a:off x="3023175" y="3636575"/>
              <a:ext cx="106750" cy="105425"/>
            </a:xfrm>
            <a:custGeom>
              <a:avLst/>
              <a:gdLst/>
              <a:ahLst/>
              <a:cxnLst/>
              <a:rect l="l" t="t" r="r" b="b"/>
              <a:pathLst>
                <a:path w="4270" h="4217" extrusionOk="0">
                  <a:moveTo>
                    <a:pt x="2072" y="1"/>
                  </a:moveTo>
                  <a:cubicBezTo>
                    <a:pt x="2043" y="1"/>
                    <a:pt x="2018" y="9"/>
                    <a:pt x="2001" y="26"/>
                  </a:cubicBezTo>
                  <a:cubicBezTo>
                    <a:pt x="1434" y="26"/>
                    <a:pt x="901" y="360"/>
                    <a:pt x="567" y="760"/>
                  </a:cubicBezTo>
                  <a:cubicBezTo>
                    <a:pt x="200" y="1160"/>
                    <a:pt x="0" y="1761"/>
                    <a:pt x="33" y="2294"/>
                  </a:cubicBezTo>
                  <a:cubicBezTo>
                    <a:pt x="67" y="2828"/>
                    <a:pt x="300" y="3362"/>
                    <a:pt x="734" y="3695"/>
                  </a:cubicBezTo>
                  <a:cubicBezTo>
                    <a:pt x="901" y="3795"/>
                    <a:pt x="1034" y="3929"/>
                    <a:pt x="1201" y="3996"/>
                  </a:cubicBezTo>
                  <a:cubicBezTo>
                    <a:pt x="1463" y="4127"/>
                    <a:pt x="1746" y="4217"/>
                    <a:pt x="2033" y="4217"/>
                  </a:cubicBezTo>
                  <a:cubicBezTo>
                    <a:pt x="2111" y="4217"/>
                    <a:pt x="2190" y="4210"/>
                    <a:pt x="2268" y="4196"/>
                  </a:cubicBezTo>
                  <a:cubicBezTo>
                    <a:pt x="2802" y="4196"/>
                    <a:pt x="3369" y="3862"/>
                    <a:pt x="3703" y="3495"/>
                  </a:cubicBezTo>
                  <a:cubicBezTo>
                    <a:pt x="4070" y="3095"/>
                    <a:pt x="4270" y="2494"/>
                    <a:pt x="4236" y="1961"/>
                  </a:cubicBezTo>
                  <a:cubicBezTo>
                    <a:pt x="4203" y="1427"/>
                    <a:pt x="3936" y="860"/>
                    <a:pt x="3536" y="526"/>
                  </a:cubicBezTo>
                  <a:cubicBezTo>
                    <a:pt x="3369" y="460"/>
                    <a:pt x="3236" y="326"/>
                    <a:pt x="3069" y="260"/>
                  </a:cubicBezTo>
                  <a:cubicBezTo>
                    <a:pt x="2769" y="126"/>
                    <a:pt x="2502" y="26"/>
                    <a:pt x="2168" y="26"/>
                  </a:cubicBezTo>
                  <a:cubicBezTo>
                    <a:pt x="2135" y="9"/>
                    <a:pt x="2102"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8;p59">
              <a:extLst>
                <a:ext uri="{FF2B5EF4-FFF2-40B4-BE49-F238E27FC236}">
                  <a16:creationId xmlns:a16="http://schemas.microsoft.com/office/drawing/2014/main" id="{F493A7D0-9F00-AC47-BE63-2105B2C2D2E2}"/>
                </a:ext>
              </a:extLst>
            </p:cNvPr>
            <p:cNvSpPr/>
            <p:nvPr/>
          </p:nvSpPr>
          <p:spPr>
            <a:xfrm>
              <a:off x="2512950" y="3156650"/>
              <a:ext cx="877175" cy="479800"/>
            </a:xfrm>
            <a:custGeom>
              <a:avLst/>
              <a:gdLst/>
              <a:ahLst/>
              <a:cxnLst/>
              <a:rect l="l" t="t" r="r" b="b"/>
              <a:pathLst>
                <a:path w="35087" h="19192" extrusionOk="0">
                  <a:moveTo>
                    <a:pt x="16864" y="0"/>
                  </a:moveTo>
                  <a:cubicBezTo>
                    <a:pt x="15339" y="0"/>
                    <a:pt x="13796" y="219"/>
                    <a:pt x="12203" y="676"/>
                  </a:cubicBezTo>
                  <a:cubicBezTo>
                    <a:pt x="8000" y="1944"/>
                    <a:pt x="3497" y="5146"/>
                    <a:pt x="1429" y="9049"/>
                  </a:cubicBezTo>
                  <a:cubicBezTo>
                    <a:pt x="0" y="11767"/>
                    <a:pt x="1593" y="12491"/>
                    <a:pt x="3644" y="12491"/>
                  </a:cubicBezTo>
                  <a:cubicBezTo>
                    <a:pt x="5042" y="12491"/>
                    <a:pt x="6653" y="12155"/>
                    <a:pt x="7667" y="11884"/>
                  </a:cubicBezTo>
                  <a:cubicBezTo>
                    <a:pt x="9501" y="11451"/>
                    <a:pt x="11436" y="10850"/>
                    <a:pt x="13137" y="10050"/>
                  </a:cubicBezTo>
                  <a:cubicBezTo>
                    <a:pt x="13769" y="9784"/>
                    <a:pt x="18409" y="6536"/>
                    <a:pt x="18309" y="6316"/>
                  </a:cubicBezTo>
                  <a:lnTo>
                    <a:pt x="18309" y="6316"/>
                  </a:lnTo>
                  <a:cubicBezTo>
                    <a:pt x="20610" y="10452"/>
                    <a:pt x="23178" y="15721"/>
                    <a:pt x="27414" y="18189"/>
                  </a:cubicBezTo>
                  <a:cubicBezTo>
                    <a:pt x="28412" y="18776"/>
                    <a:pt x="29629" y="19191"/>
                    <a:pt x="30807" y="19191"/>
                  </a:cubicBezTo>
                  <a:cubicBezTo>
                    <a:pt x="31637" y="19191"/>
                    <a:pt x="32449" y="18985"/>
                    <a:pt x="33151" y="18489"/>
                  </a:cubicBezTo>
                  <a:cubicBezTo>
                    <a:pt x="35086" y="17121"/>
                    <a:pt x="35019" y="14853"/>
                    <a:pt x="34519" y="12785"/>
                  </a:cubicBezTo>
                  <a:cubicBezTo>
                    <a:pt x="33285" y="7982"/>
                    <a:pt x="28948" y="3679"/>
                    <a:pt x="24645" y="1811"/>
                  </a:cubicBezTo>
                  <a:cubicBezTo>
                    <a:pt x="21999" y="634"/>
                    <a:pt x="19458" y="0"/>
                    <a:pt x="16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343;p59">
            <a:extLst>
              <a:ext uri="{FF2B5EF4-FFF2-40B4-BE49-F238E27FC236}">
                <a16:creationId xmlns:a16="http://schemas.microsoft.com/office/drawing/2014/main" id="{52EF0227-E604-B74A-89F9-F026158029B2}"/>
              </a:ext>
            </a:extLst>
          </p:cNvPr>
          <p:cNvGrpSpPr/>
          <p:nvPr/>
        </p:nvGrpSpPr>
        <p:grpSpPr>
          <a:xfrm>
            <a:off x="913561" y="2814456"/>
            <a:ext cx="1713915" cy="1076915"/>
            <a:chOff x="1991600" y="1914300"/>
            <a:chExt cx="1224225" cy="769225"/>
          </a:xfrm>
        </p:grpSpPr>
        <p:sp>
          <p:nvSpPr>
            <p:cNvPr id="66" name="Google Shape;1344;p59">
              <a:extLst>
                <a:ext uri="{FF2B5EF4-FFF2-40B4-BE49-F238E27FC236}">
                  <a16:creationId xmlns:a16="http://schemas.microsoft.com/office/drawing/2014/main" id="{9A61643D-F69C-3D41-9DB9-A051C6E0AA67}"/>
                </a:ext>
              </a:extLst>
            </p:cNvPr>
            <p:cNvSpPr/>
            <p:nvPr/>
          </p:nvSpPr>
          <p:spPr>
            <a:xfrm>
              <a:off x="2150050" y="2021900"/>
              <a:ext cx="842275" cy="661625"/>
            </a:xfrm>
            <a:custGeom>
              <a:avLst/>
              <a:gdLst/>
              <a:ahLst/>
              <a:cxnLst/>
              <a:rect l="l" t="t" r="r" b="b"/>
              <a:pathLst>
                <a:path w="33691" h="26465" extrusionOk="0">
                  <a:moveTo>
                    <a:pt x="19447" y="0"/>
                  </a:moveTo>
                  <a:cubicBezTo>
                    <a:pt x="19314" y="200"/>
                    <a:pt x="9740" y="2469"/>
                    <a:pt x="5637" y="3636"/>
                  </a:cubicBezTo>
                  <a:cubicBezTo>
                    <a:pt x="3769" y="4170"/>
                    <a:pt x="2535" y="6805"/>
                    <a:pt x="1768" y="8406"/>
                  </a:cubicBezTo>
                  <a:cubicBezTo>
                    <a:pt x="0" y="11842"/>
                    <a:pt x="767" y="17679"/>
                    <a:pt x="3136" y="20581"/>
                  </a:cubicBezTo>
                  <a:cubicBezTo>
                    <a:pt x="6361" y="24581"/>
                    <a:pt x="12839" y="26464"/>
                    <a:pt x="18479" y="26464"/>
                  </a:cubicBezTo>
                  <a:cubicBezTo>
                    <a:pt x="20131" y="26464"/>
                    <a:pt x="21711" y="26303"/>
                    <a:pt x="23117" y="25985"/>
                  </a:cubicBezTo>
                  <a:cubicBezTo>
                    <a:pt x="29221" y="24551"/>
                    <a:pt x="33691" y="18580"/>
                    <a:pt x="33491" y="12209"/>
                  </a:cubicBezTo>
                  <a:lnTo>
                    <a:pt x="33491" y="12209"/>
                  </a:lnTo>
                  <a:cubicBezTo>
                    <a:pt x="33415" y="12385"/>
                    <a:pt x="33280" y="12467"/>
                    <a:pt x="33094" y="12467"/>
                  </a:cubicBezTo>
                  <a:cubicBezTo>
                    <a:pt x="31237" y="12467"/>
                    <a:pt x="24268" y="4305"/>
                    <a:pt x="19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45;p59">
              <a:extLst>
                <a:ext uri="{FF2B5EF4-FFF2-40B4-BE49-F238E27FC236}">
                  <a16:creationId xmlns:a16="http://schemas.microsoft.com/office/drawing/2014/main" id="{7BD49B6B-1221-0B45-8492-63A9DD3B52EB}"/>
                </a:ext>
              </a:extLst>
            </p:cNvPr>
            <p:cNvSpPr/>
            <p:nvPr/>
          </p:nvSpPr>
          <p:spPr>
            <a:xfrm>
              <a:off x="2424400" y="2268725"/>
              <a:ext cx="49225" cy="49225"/>
            </a:xfrm>
            <a:custGeom>
              <a:avLst/>
              <a:gdLst/>
              <a:ahLst/>
              <a:cxnLst/>
              <a:rect l="l" t="t" r="r" b="b"/>
              <a:pathLst>
                <a:path w="1969" h="1969" extrusionOk="0">
                  <a:moveTo>
                    <a:pt x="935" y="1"/>
                  </a:moveTo>
                  <a:cubicBezTo>
                    <a:pt x="668" y="1"/>
                    <a:pt x="434" y="168"/>
                    <a:pt x="267" y="334"/>
                  </a:cubicBezTo>
                  <a:cubicBezTo>
                    <a:pt x="101" y="535"/>
                    <a:pt x="1" y="801"/>
                    <a:pt x="1" y="1035"/>
                  </a:cubicBezTo>
                  <a:cubicBezTo>
                    <a:pt x="34" y="1302"/>
                    <a:pt x="134" y="1535"/>
                    <a:pt x="334" y="1702"/>
                  </a:cubicBezTo>
                  <a:cubicBezTo>
                    <a:pt x="534" y="1869"/>
                    <a:pt x="801" y="1969"/>
                    <a:pt x="1035" y="1969"/>
                  </a:cubicBezTo>
                  <a:cubicBezTo>
                    <a:pt x="1302" y="1969"/>
                    <a:pt x="1535" y="1802"/>
                    <a:pt x="1702" y="1635"/>
                  </a:cubicBezTo>
                  <a:cubicBezTo>
                    <a:pt x="1869" y="1402"/>
                    <a:pt x="1969" y="1168"/>
                    <a:pt x="1969" y="901"/>
                  </a:cubicBezTo>
                  <a:cubicBezTo>
                    <a:pt x="1935" y="668"/>
                    <a:pt x="1835" y="434"/>
                    <a:pt x="1635" y="234"/>
                  </a:cubicBezTo>
                  <a:cubicBezTo>
                    <a:pt x="1435" y="68"/>
                    <a:pt x="1168" y="1"/>
                    <a:pt x="9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46;p59">
              <a:extLst>
                <a:ext uri="{FF2B5EF4-FFF2-40B4-BE49-F238E27FC236}">
                  <a16:creationId xmlns:a16="http://schemas.microsoft.com/office/drawing/2014/main" id="{38DB09BB-3653-AC4C-A59D-8D15DDA89B28}"/>
                </a:ext>
              </a:extLst>
            </p:cNvPr>
            <p:cNvSpPr/>
            <p:nvPr/>
          </p:nvSpPr>
          <p:spPr>
            <a:xfrm>
              <a:off x="2669575" y="2310425"/>
              <a:ext cx="55075" cy="53400"/>
            </a:xfrm>
            <a:custGeom>
              <a:avLst/>
              <a:gdLst/>
              <a:ahLst/>
              <a:cxnLst/>
              <a:rect l="l" t="t" r="r" b="b"/>
              <a:pathLst>
                <a:path w="2203" h="2136" extrusionOk="0">
                  <a:moveTo>
                    <a:pt x="1001" y="1"/>
                  </a:moveTo>
                  <a:cubicBezTo>
                    <a:pt x="701" y="1"/>
                    <a:pt x="468" y="167"/>
                    <a:pt x="301" y="368"/>
                  </a:cubicBezTo>
                  <a:cubicBezTo>
                    <a:pt x="101" y="601"/>
                    <a:pt x="1" y="868"/>
                    <a:pt x="34" y="1168"/>
                  </a:cubicBezTo>
                  <a:cubicBezTo>
                    <a:pt x="67" y="1468"/>
                    <a:pt x="201" y="1702"/>
                    <a:pt x="401" y="1869"/>
                  </a:cubicBezTo>
                  <a:cubicBezTo>
                    <a:pt x="634" y="2102"/>
                    <a:pt x="901" y="2136"/>
                    <a:pt x="1201" y="2136"/>
                  </a:cubicBezTo>
                  <a:cubicBezTo>
                    <a:pt x="1468" y="2136"/>
                    <a:pt x="1735" y="1969"/>
                    <a:pt x="1902" y="1735"/>
                  </a:cubicBezTo>
                  <a:cubicBezTo>
                    <a:pt x="2069" y="1535"/>
                    <a:pt x="2202" y="1268"/>
                    <a:pt x="2169" y="968"/>
                  </a:cubicBezTo>
                  <a:cubicBezTo>
                    <a:pt x="2135" y="668"/>
                    <a:pt x="2002" y="401"/>
                    <a:pt x="1769" y="234"/>
                  </a:cubicBezTo>
                  <a:cubicBezTo>
                    <a:pt x="1568" y="34"/>
                    <a:pt x="1302"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47;p59">
              <a:extLst>
                <a:ext uri="{FF2B5EF4-FFF2-40B4-BE49-F238E27FC236}">
                  <a16:creationId xmlns:a16="http://schemas.microsoft.com/office/drawing/2014/main" id="{81B65D46-15FF-7140-AF47-AFE88786F59E}"/>
                </a:ext>
              </a:extLst>
            </p:cNvPr>
            <p:cNvSpPr/>
            <p:nvPr/>
          </p:nvSpPr>
          <p:spPr>
            <a:xfrm>
              <a:off x="2506950" y="2280275"/>
              <a:ext cx="104275" cy="60200"/>
            </a:xfrm>
            <a:custGeom>
              <a:avLst/>
              <a:gdLst/>
              <a:ahLst/>
              <a:cxnLst/>
              <a:rect l="l" t="t" r="r" b="b"/>
              <a:pathLst>
                <a:path w="4171" h="2408" extrusionOk="0">
                  <a:moveTo>
                    <a:pt x="458" y="1"/>
                  </a:moveTo>
                  <a:cubicBezTo>
                    <a:pt x="400" y="1"/>
                    <a:pt x="340" y="20"/>
                    <a:pt x="301" y="39"/>
                  </a:cubicBezTo>
                  <a:cubicBezTo>
                    <a:pt x="34" y="206"/>
                    <a:pt x="1" y="540"/>
                    <a:pt x="168" y="806"/>
                  </a:cubicBezTo>
                  <a:cubicBezTo>
                    <a:pt x="368" y="1040"/>
                    <a:pt x="535" y="1340"/>
                    <a:pt x="735" y="1574"/>
                  </a:cubicBezTo>
                  <a:cubicBezTo>
                    <a:pt x="868" y="1707"/>
                    <a:pt x="1002" y="1874"/>
                    <a:pt x="1135" y="1974"/>
                  </a:cubicBezTo>
                  <a:cubicBezTo>
                    <a:pt x="1168" y="2007"/>
                    <a:pt x="1235" y="2041"/>
                    <a:pt x="1302" y="2074"/>
                  </a:cubicBezTo>
                  <a:cubicBezTo>
                    <a:pt x="1369" y="2174"/>
                    <a:pt x="1469" y="2207"/>
                    <a:pt x="1569" y="2241"/>
                  </a:cubicBezTo>
                  <a:cubicBezTo>
                    <a:pt x="1669" y="2307"/>
                    <a:pt x="1802" y="2341"/>
                    <a:pt x="1869" y="2374"/>
                  </a:cubicBezTo>
                  <a:cubicBezTo>
                    <a:pt x="1936" y="2408"/>
                    <a:pt x="2069" y="2408"/>
                    <a:pt x="2102" y="2408"/>
                  </a:cubicBezTo>
                  <a:cubicBezTo>
                    <a:pt x="2236" y="2408"/>
                    <a:pt x="2336" y="2374"/>
                    <a:pt x="2436" y="2374"/>
                  </a:cubicBezTo>
                  <a:cubicBezTo>
                    <a:pt x="2636" y="2341"/>
                    <a:pt x="2803" y="2241"/>
                    <a:pt x="2903" y="2174"/>
                  </a:cubicBezTo>
                  <a:cubicBezTo>
                    <a:pt x="3070" y="2041"/>
                    <a:pt x="3237" y="1907"/>
                    <a:pt x="3403" y="1740"/>
                  </a:cubicBezTo>
                  <a:lnTo>
                    <a:pt x="3704" y="1474"/>
                  </a:lnTo>
                  <a:cubicBezTo>
                    <a:pt x="3837" y="1340"/>
                    <a:pt x="3904" y="1207"/>
                    <a:pt x="4037" y="1140"/>
                  </a:cubicBezTo>
                  <a:cubicBezTo>
                    <a:pt x="4104" y="1040"/>
                    <a:pt x="4171" y="873"/>
                    <a:pt x="4171" y="806"/>
                  </a:cubicBezTo>
                  <a:cubicBezTo>
                    <a:pt x="4171" y="673"/>
                    <a:pt x="4071" y="540"/>
                    <a:pt x="4004" y="473"/>
                  </a:cubicBezTo>
                  <a:cubicBezTo>
                    <a:pt x="3924" y="393"/>
                    <a:pt x="3807" y="352"/>
                    <a:pt x="3687" y="352"/>
                  </a:cubicBezTo>
                  <a:cubicBezTo>
                    <a:pt x="3557" y="352"/>
                    <a:pt x="3424" y="402"/>
                    <a:pt x="3337" y="506"/>
                  </a:cubicBezTo>
                  <a:cubicBezTo>
                    <a:pt x="3237" y="640"/>
                    <a:pt x="3170" y="706"/>
                    <a:pt x="3070" y="806"/>
                  </a:cubicBezTo>
                  <a:lnTo>
                    <a:pt x="2836" y="1040"/>
                  </a:lnTo>
                  <a:cubicBezTo>
                    <a:pt x="2703" y="1173"/>
                    <a:pt x="2536" y="1240"/>
                    <a:pt x="2403" y="1373"/>
                  </a:cubicBezTo>
                  <a:cubicBezTo>
                    <a:pt x="2336" y="1407"/>
                    <a:pt x="2269" y="1407"/>
                    <a:pt x="2203" y="1474"/>
                  </a:cubicBezTo>
                  <a:lnTo>
                    <a:pt x="2136" y="1474"/>
                  </a:lnTo>
                  <a:cubicBezTo>
                    <a:pt x="2069" y="1474"/>
                    <a:pt x="2036" y="1407"/>
                    <a:pt x="2036" y="1407"/>
                  </a:cubicBezTo>
                  <a:cubicBezTo>
                    <a:pt x="1902" y="1340"/>
                    <a:pt x="1836" y="1240"/>
                    <a:pt x="1702" y="1140"/>
                  </a:cubicBezTo>
                  <a:cubicBezTo>
                    <a:pt x="1502" y="840"/>
                    <a:pt x="1302" y="540"/>
                    <a:pt x="1035" y="239"/>
                  </a:cubicBezTo>
                  <a:cubicBezTo>
                    <a:pt x="902" y="73"/>
                    <a:pt x="735" y="39"/>
                    <a:pt x="568" y="39"/>
                  </a:cubicBezTo>
                  <a:cubicBezTo>
                    <a:pt x="540" y="11"/>
                    <a:pt x="50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48;p59">
              <a:extLst>
                <a:ext uri="{FF2B5EF4-FFF2-40B4-BE49-F238E27FC236}">
                  <a16:creationId xmlns:a16="http://schemas.microsoft.com/office/drawing/2014/main" id="{91F242A6-AC3C-7A48-BA2F-1E84948A8147}"/>
                </a:ext>
              </a:extLst>
            </p:cNvPr>
            <p:cNvSpPr/>
            <p:nvPr/>
          </p:nvSpPr>
          <p:spPr>
            <a:xfrm>
              <a:off x="2341850" y="2342950"/>
              <a:ext cx="104250" cy="101775"/>
            </a:xfrm>
            <a:custGeom>
              <a:avLst/>
              <a:gdLst/>
              <a:ahLst/>
              <a:cxnLst/>
              <a:rect l="l" t="t" r="r" b="b"/>
              <a:pathLst>
                <a:path w="4170" h="4071" extrusionOk="0">
                  <a:moveTo>
                    <a:pt x="1935" y="1"/>
                  </a:moveTo>
                  <a:cubicBezTo>
                    <a:pt x="1435" y="1"/>
                    <a:pt x="901" y="334"/>
                    <a:pt x="567" y="701"/>
                  </a:cubicBezTo>
                  <a:cubicBezTo>
                    <a:pt x="167" y="1135"/>
                    <a:pt x="0" y="1668"/>
                    <a:pt x="67" y="2202"/>
                  </a:cubicBezTo>
                  <a:cubicBezTo>
                    <a:pt x="100" y="2736"/>
                    <a:pt x="334" y="3203"/>
                    <a:pt x="767" y="3570"/>
                  </a:cubicBezTo>
                  <a:cubicBezTo>
                    <a:pt x="934" y="3670"/>
                    <a:pt x="1068" y="3803"/>
                    <a:pt x="1234" y="3870"/>
                  </a:cubicBezTo>
                  <a:cubicBezTo>
                    <a:pt x="1535" y="4037"/>
                    <a:pt x="1935" y="4070"/>
                    <a:pt x="2269" y="4070"/>
                  </a:cubicBezTo>
                  <a:cubicBezTo>
                    <a:pt x="2769" y="4070"/>
                    <a:pt x="3303" y="3737"/>
                    <a:pt x="3636" y="3370"/>
                  </a:cubicBezTo>
                  <a:cubicBezTo>
                    <a:pt x="4003" y="2969"/>
                    <a:pt x="4170" y="2402"/>
                    <a:pt x="4137" y="1869"/>
                  </a:cubicBezTo>
                  <a:cubicBezTo>
                    <a:pt x="4103" y="1335"/>
                    <a:pt x="3836" y="868"/>
                    <a:pt x="3436" y="501"/>
                  </a:cubicBezTo>
                  <a:cubicBezTo>
                    <a:pt x="3269" y="401"/>
                    <a:pt x="3136" y="301"/>
                    <a:pt x="2969" y="201"/>
                  </a:cubicBezTo>
                  <a:cubicBezTo>
                    <a:pt x="2669" y="67"/>
                    <a:pt x="23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49;p59">
              <a:extLst>
                <a:ext uri="{FF2B5EF4-FFF2-40B4-BE49-F238E27FC236}">
                  <a16:creationId xmlns:a16="http://schemas.microsoft.com/office/drawing/2014/main" id="{38D8C50C-48E7-164E-AB21-91BE1E3A7CE2}"/>
                </a:ext>
              </a:extLst>
            </p:cNvPr>
            <p:cNvSpPr/>
            <p:nvPr/>
          </p:nvSpPr>
          <p:spPr>
            <a:xfrm>
              <a:off x="2652900" y="2383825"/>
              <a:ext cx="97600" cy="97050"/>
            </a:xfrm>
            <a:custGeom>
              <a:avLst/>
              <a:gdLst/>
              <a:ahLst/>
              <a:cxnLst/>
              <a:rect l="l" t="t" r="r" b="b"/>
              <a:pathLst>
                <a:path w="3904" h="3882" extrusionOk="0">
                  <a:moveTo>
                    <a:pt x="1969" y="0"/>
                  </a:moveTo>
                  <a:cubicBezTo>
                    <a:pt x="1868" y="33"/>
                    <a:pt x="1835" y="33"/>
                    <a:pt x="1802" y="33"/>
                  </a:cubicBezTo>
                  <a:cubicBezTo>
                    <a:pt x="1335" y="33"/>
                    <a:pt x="834" y="334"/>
                    <a:pt x="501" y="701"/>
                  </a:cubicBezTo>
                  <a:cubicBezTo>
                    <a:pt x="167" y="1068"/>
                    <a:pt x="0" y="1601"/>
                    <a:pt x="34" y="2102"/>
                  </a:cubicBezTo>
                  <a:cubicBezTo>
                    <a:pt x="67" y="2602"/>
                    <a:pt x="334" y="3069"/>
                    <a:pt x="701" y="3403"/>
                  </a:cubicBezTo>
                  <a:cubicBezTo>
                    <a:pt x="834" y="3503"/>
                    <a:pt x="1001" y="3569"/>
                    <a:pt x="1135" y="3703"/>
                  </a:cubicBezTo>
                  <a:cubicBezTo>
                    <a:pt x="1393" y="3832"/>
                    <a:pt x="1612" y="3881"/>
                    <a:pt x="1883" y="3881"/>
                  </a:cubicBezTo>
                  <a:cubicBezTo>
                    <a:pt x="1962" y="3881"/>
                    <a:pt x="2045" y="3877"/>
                    <a:pt x="2135" y="3870"/>
                  </a:cubicBezTo>
                  <a:cubicBezTo>
                    <a:pt x="2569" y="3870"/>
                    <a:pt x="3069" y="3569"/>
                    <a:pt x="3403" y="3202"/>
                  </a:cubicBezTo>
                  <a:cubicBezTo>
                    <a:pt x="3736" y="2835"/>
                    <a:pt x="3903" y="2268"/>
                    <a:pt x="3870" y="1768"/>
                  </a:cubicBezTo>
                  <a:cubicBezTo>
                    <a:pt x="3837" y="1268"/>
                    <a:pt x="3570" y="834"/>
                    <a:pt x="3203" y="500"/>
                  </a:cubicBezTo>
                  <a:cubicBezTo>
                    <a:pt x="3069" y="400"/>
                    <a:pt x="2903" y="334"/>
                    <a:pt x="2802" y="200"/>
                  </a:cubicBezTo>
                  <a:cubicBezTo>
                    <a:pt x="2536" y="67"/>
                    <a:pt x="2235" y="0"/>
                    <a:pt x="1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0;p59">
              <a:extLst>
                <a:ext uri="{FF2B5EF4-FFF2-40B4-BE49-F238E27FC236}">
                  <a16:creationId xmlns:a16="http://schemas.microsoft.com/office/drawing/2014/main" id="{2AA1F503-DD11-8849-9711-35BA51386BA8}"/>
                </a:ext>
              </a:extLst>
            </p:cNvPr>
            <p:cNvSpPr/>
            <p:nvPr/>
          </p:nvSpPr>
          <p:spPr>
            <a:xfrm>
              <a:off x="1991600" y="1914300"/>
              <a:ext cx="1224225" cy="474000"/>
            </a:xfrm>
            <a:custGeom>
              <a:avLst/>
              <a:gdLst/>
              <a:ahLst/>
              <a:cxnLst/>
              <a:rect l="l" t="t" r="r" b="b"/>
              <a:pathLst>
                <a:path w="48969" h="18960" extrusionOk="0">
                  <a:moveTo>
                    <a:pt x="27020" y="1"/>
                  </a:moveTo>
                  <a:cubicBezTo>
                    <a:pt x="26352" y="1"/>
                    <a:pt x="25652" y="134"/>
                    <a:pt x="25118" y="601"/>
                  </a:cubicBezTo>
                  <a:cubicBezTo>
                    <a:pt x="25018" y="668"/>
                    <a:pt x="24918" y="768"/>
                    <a:pt x="24851" y="868"/>
                  </a:cubicBezTo>
                  <a:cubicBezTo>
                    <a:pt x="24818" y="968"/>
                    <a:pt x="24818" y="1002"/>
                    <a:pt x="24685" y="1035"/>
                  </a:cubicBezTo>
                  <a:lnTo>
                    <a:pt x="24451" y="1035"/>
                  </a:lnTo>
                  <a:cubicBezTo>
                    <a:pt x="24318" y="1035"/>
                    <a:pt x="24184" y="1035"/>
                    <a:pt x="24084" y="1102"/>
                  </a:cubicBezTo>
                  <a:cubicBezTo>
                    <a:pt x="23417" y="1135"/>
                    <a:pt x="22750" y="1169"/>
                    <a:pt x="22083" y="1269"/>
                  </a:cubicBezTo>
                  <a:cubicBezTo>
                    <a:pt x="21349" y="1335"/>
                    <a:pt x="20682" y="1535"/>
                    <a:pt x="19981" y="1702"/>
                  </a:cubicBezTo>
                  <a:cubicBezTo>
                    <a:pt x="18780" y="2036"/>
                    <a:pt x="17613" y="2436"/>
                    <a:pt x="16445" y="2803"/>
                  </a:cubicBezTo>
                  <a:cubicBezTo>
                    <a:pt x="15144" y="3203"/>
                    <a:pt x="13977" y="3937"/>
                    <a:pt x="12776" y="4504"/>
                  </a:cubicBezTo>
                  <a:cubicBezTo>
                    <a:pt x="12009" y="4871"/>
                    <a:pt x="11408" y="5305"/>
                    <a:pt x="10808" y="5939"/>
                  </a:cubicBezTo>
                  <a:cubicBezTo>
                    <a:pt x="10474" y="6272"/>
                    <a:pt x="10174" y="6639"/>
                    <a:pt x="9941" y="7039"/>
                  </a:cubicBezTo>
                  <a:cubicBezTo>
                    <a:pt x="9807" y="7206"/>
                    <a:pt x="9741" y="7440"/>
                    <a:pt x="9607" y="7640"/>
                  </a:cubicBezTo>
                  <a:cubicBezTo>
                    <a:pt x="9574" y="7707"/>
                    <a:pt x="9474" y="7973"/>
                    <a:pt x="9407" y="8007"/>
                  </a:cubicBezTo>
                  <a:cubicBezTo>
                    <a:pt x="9387" y="8013"/>
                    <a:pt x="9363" y="8016"/>
                    <a:pt x="9336" y="8016"/>
                  </a:cubicBezTo>
                  <a:cubicBezTo>
                    <a:pt x="9231" y="8016"/>
                    <a:pt x="9087" y="7973"/>
                    <a:pt x="9007" y="7973"/>
                  </a:cubicBezTo>
                  <a:lnTo>
                    <a:pt x="8640" y="7973"/>
                  </a:lnTo>
                  <a:cubicBezTo>
                    <a:pt x="8440" y="7973"/>
                    <a:pt x="8173" y="7973"/>
                    <a:pt x="8006" y="7940"/>
                  </a:cubicBezTo>
                  <a:cubicBezTo>
                    <a:pt x="7739" y="7840"/>
                    <a:pt x="7472" y="7673"/>
                    <a:pt x="7239" y="7606"/>
                  </a:cubicBezTo>
                  <a:cubicBezTo>
                    <a:pt x="6911" y="7506"/>
                    <a:pt x="6640" y="7405"/>
                    <a:pt x="6326" y="7405"/>
                  </a:cubicBezTo>
                  <a:cubicBezTo>
                    <a:pt x="6225" y="7405"/>
                    <a:pt x="6118" y="7415"/>
                    <a:pt x="6005" y="7440"/>
                  </a:cubicBezTo>
                  <a:cubicBezTo>
                    <a:pt x="5604" y="7473"/>
                    <a:pt x="5237" y="7606"/>
                    <a:pt x="4837" y="7807"/>
                  </a:cubicBezTo>
                  <a:cubicBezTo>
                    <a:pt x="4804" y="7440"/>
                    <a:pt x="4503" y="7039"/>
                    <a:pt x="4303" y="6773"/>
                  </a:cubicBezTo>
                  <a:lnTo>
                    <a:pt x="3670" y="5638"/>
                  </a:lnTo>
                  <a:cubicBezTo>
                    <a:pt x="3443" y="5218"/>
                    <a:pt x="3122" y="4703"/>
                    <a:pt x="2616" y="4703"/>
                  </a:cubicBezTo>
                  <a:cubicBezTo>
                    <a:pt x="2601" y="4703"/>
                    <a:pt x="2585" y="4703"/>
                    <a:pt x="2569" y="4704"/>
                  </a:cubicBezTo>
                  <a:cubicBezTo>
                    <a:pt x="2102" y="4771"/>
                    <a:pt x="1802" y="5205"/>
                    <a:pt x="1902" y="5638"/>
                  </a:cubicBezTo>
                  <a:cubicBezTo>
                    <a:pt x="1968" y="6306"/>
                    <a:pt x="2469" y="6839"/>
                    <a:pt x="2836" y="7340"/>
                  </a:cubicBezTo>
                  <a:cubicBezTo>
                    <a:pt x="2435" y="7173"/>
                    <a:pt x="2002" y="7039"/>
                    <a:pt x="1601" y="6973"/>
                  </a:cubicBezTo>
                  <a:cubicBezTo>
                    <a:pt x="1364" y="6918"/>
                    <a:pt x="1126" y="6863"/>
                    <a:pt x="894" y="6863"/>
                  </a:cubicBezTo>
                  <a:cubicBezTo>
                    <a:pt x="703" y="6863"/>
                    <a:pt x="515" y="6900"/>
                    <a:pt x="334" y="7006"/>
                  </a:cubicBezTo>
                  <a:cubicBezTo>
                    <a:pt x="134" y="7139"/>
                    <a:pt x="0" y="7373"/>
                    <a:pt x="0" y="7640"/>
                  </a:cubicBezTo>
                  <a:cubicBezTo>
                    <a:pt x="0" y="7973"/>
                    <a:pt x="167" y="8207"/>
                    <a:pt x="467" y="8340"/>
                  </a:cubicBezTo>
                  <a:cubicBezTo>
                    <a:pt x="901" y="8607"/>
                    <a:pt x="1401" y="8641"/>
                    <a:pt x="1835" y="8707"/>
                  </a:cubicBezTo>
                  <a:cubicBezTo>
                    <a:pt x="2102" y="8774"/>
                    <a:pt x="2335" y="8774"/>
                    <a:pt x="2569" y="8874"/>
                  </a:cubicBezTo>
                  <a:cubicBezTo>
                    <a:pt x="2002" y="8941"/>
                    <a:pt x="1101" y="9007"/>
                    <a:pt x="934" y="9675"/>
                  </a:cubicBezTo>
                  <a:cubicBezTo>
                    <a:pt x="811" y="10167"/>
                    <a:pt x="1198" y="10687"/>
                    <a:pt x="1704" y="10687"/>
                  </a:cubicBezTo>
                  <a:cubicBezTo>
                    <a:pt x="1747" y="10687"/>
                    <a:pt x="1791" y="10683"/>
                    <a:pt x="1835" y="10675"/>
                  </a:cubicBezTo>
                  <a:cubicBezTo>
                    <a:pt x="2002" y="10642"/>
                    <a:pt x="2168" y="10542"/>
                    <a:pt x="2302" y="10475"/>
                  </a:cubicBezTo>
                  <a:cubicBezTo>
                    <a:pt x="2502" y="10375"/>
                    <a:pt x="2769" y="10308"/>
                    <a:pt x="3002" y="10275"/>
                  </a:cubicBezTo>
                  <a:cubicBezTo>
                    <a:pt x="3303" y="10175"/>
                    <a:pt x="3603" y="10175"/>
                    <a:pt x="3903" y="10108"/>
                  </a:cubicBezTo>
                  <a:cubicBezTo>
                    <a:pt x="3936" y="10108"/>
                    <a:pt x="4003" y="10042"/>
                    <a:pt x="4070" y="10042"/>
                  </a:cubicBezTo>
                  <a:lnTo>
                    <a:pt x="4070" y="10108"/>
                  </a:lnTo>
                  <a:cubicBezTo>
                    <a:pt x="4137" y="10175"/>
                    <a:pt x="4170" y="10342"/>
                    <a:pt x="4237" y="10442"/>
                  </a:cubicBezTo>
                  <a:cubicBezTo>
                    <a:pt x="4570" y="10942"/>
                    <a:pt x="5104" y="11176"/>
                    <a:pt x="5604" y="11342"/>
                  </a:cubicBezTo>
                  <a:cubicBezTo>
                    <a:pt x="6405" y="11609"/>
                    <a:pt x="7239" y="11809"/>
                    <a:pt x="8073" y="11943"/>
                  </a:cubicBezTo>
                  <a:cubicBezTo>
                    <a:pt x="8403" y="11984"/>
                    <a:pt x="8720" y="12013"/>
                    <a:pt x="9040" y="12013"/>
                  </a:cubicBezTo>
                  <a:cubicBezTo>
                    <a:pt x="9238" y="12013"/>
                    <a:pt x="9437" y="12002"/>
                    <a:pt x="9640" y="11976"/>
                  </a:cubicBezTo>
                  <a:cubicBezTo>
                    <a:pt x="9807" y="11976"/>
                    <a:pt x="9941" y="11943"/>
                    <a:pt x="10107" y="11876"/>
                  </a:cubicBezTo>
                  <a:cubicBezTo>
                    <a:pt x="10191" y="11859"/>
                    <a:pt x="10241" y="11851"/>
                    <a:pt x="10287" y="11851"/>
                  </a:cubicBezTo>
                  <a:cubicBezTo>
                    <a:pt x="10333" y="11851"/>
                    <a:pt x="10374" y="11859"/>
                    <a:pt x="10441" y="11876"/>
                  </a:cubicBezTo>
                  <a:cubicBezTo>
                    <a:pt x="10741" y="12010"/>
                    <a:pt x="11008" y="12110"/>
                    <a:pt x="11308" y="12176"/>
                  </a:cubicBezTo>
                  <a:cubicBezTo>
                    <a:pt x="11730" y="12267"/>
                    <a:pt x="12172" y="12303"/>
                    <a:pt x="12619" y="12303"/>
                  </a:cubicBezTo>
                  <a:cubicBezTo>
                    <a:pt x="13162" y="12303"/>
                    <a:pt x="13713" y="12250"/>
                    <a:pt x="14244" y="12176"/>
                  </a:cubicBezTo>
                  <a:cubicBezTo>
                    <a:pt x="15078" y="12043"/>
                    <a:pt x="15845" y="11809"/>
                    <a:pt x="16645" y="11543"/>
                  </a:cubicBezTo>
                  <a:cubicBezTo>
                    <a:pt x="17780" y="11209"/>
                    <a:pt x="18914" y="10775"/>
                    <a:pt x="19948" y="10208"/>
                  </a:cubicBezTo>
                  <a:cubicBezTo>
                    <a:pt x="20915" y="9708"/>
                    <a:pt x="21849" y="9174"/>
                    <a:pt x="22750" y="8507"/>
                  </a:cubicBezTo>
                  <a:cubicBezTo>
                    <a:pt x="23284" y="8107"/>
                    <a:pt x="23751" y="7640"/>
                    <a:pt x="24251" y="7173"/>
                  </a:cubicBezTo>
                  <a:cubicBezTo>
                    <a:pt x="24685" y="6773"/>
                    <a:pt x="25152" y="6306"/>
                    <a:pt x="25485" y="5805"/>
                  </a:cubicBezTo>
                  <a:cubicBezTo>
                    <a:pt x="25919" y="6839"/>
                    <a:pt x="26486" y="7840"/>
                    <a:pt x="27120" y="8807"/>
                  </a:cubicBezTo>
                  <a:cubicBezTo>
                    <a:pt x="27653" y="9641"/>
                    <a:pt x="28154" y="10509"/>
                    <a:pt x="28654" y="11342"/>
                  </a:cubicBezTo>
                  <a:cubicBezTo>
                    <a:pt x="29855" y="13377"/>
                    <a:pt x="31156" y="15445"/>
                    <a:pt x="32957" y="17013"/>
                  </a:cubicBezTo>
                  <a:cubicBezTo>
                    <a:pt x="33424" y="17380"/>
                    <a:pt x="33824" y="17814"/>
                    <a:pt x="34358" y="18114"/>
                  </a:cubicBezTo>
                  <a:cubicBezTo>
                    <a:pt x="34825" y="18347"/>
                    <a:pt x="35325" y="18614"/>
                    <a:pt x="35826" y="18781"/>
                  </a:cubicBezTo>
                  <a:cubicBezTo>
                    <a:pt x="36214" y="18910"/>
                    <a:pt x="36602" y="18960"/>
                    <a:pt x="36990" y="18960"/>
                  </a:cubicBezTo>
                  <a:cubicBezTo>
                    <a:pt x="37102" y="18960"/>
                    <a:pt x="37214" y="18955"/>
                    <a:pt x="37327" y="18948"/>
                  </a:cubicBezTo>
                  <a:cubicBezTo>
                    <a:pt x="37794" y="18881"/>
                    <a:pt x="38328" y="18814"/>
                    <a:pt x="38761" y="18614"/>
                  </a:cubicBezTo>
                  <a:cubicBezTo>
                    <a:pt x="38995" y="18481"/>
                    <a:pt x="39262" y="18314"/>
                    <a:pt x="39495" y="18147"/>
                  </a:cubicBezTo>
                  <a:cubicBezTo>
                    <a:pt x="39762" y="17981"/>
                    <a:pt x="40029" y="17814"/>
                    <a:pt x="40262" y="17614"/>
                  </a:cubicBezTo>
                  <a:cubicBezTo>
                    <a:pt x="40629" y="17280"/>
                    <a:pt x="40963" y="16946"/>
                    <a:pt x="41163" y="16479"/>
                  </a:cubicBezTo>
                  <a:cubicBezTo>
                    <a:pt x="41196" y="16446"/>
                    <a:pt x="41263" y="16179"/>
                    <a:pt x="41296" y="16146"/>
                  </a:cubicBezTo>
                  <a:cubicBezTo>
                    <a:pt x="41308" y="16135"/>
                    <a:pt x="41337" y="16131"/>
                    <a:pt x="41375" y="16131"/>
                  </a:cubicBezTo>
                  <a:cubicBezTo>
                    <a:pt x="41452" y="16131"/>
                    <a:pt x="41563" y="16146"/>
                    <a:pt x="41630" y="16146"/>
                  </a:cubicBezTo>
                  <a:cubicBezTo>
                    <a:pt x="41930" y="16113"/>
                    <a:pt x="42164" y="16046"/>
                    <a:pt x="42464" y="16012"/>
                  </a:cubicBezTo>
                  <a:cubicBezTo>
                    <a:pt x="43031" y="15879"/>
                    <a:pt x="43631" y="15679"/>
                    <a:pt x="44132" y="15379"/>
                  </a:cubicBezTo>
                  <a:cubicBezTo>
                    <a:pt x="44665" y="15112"/>
                    <a:pt x="45266" y="14645"/>
                    <a:pt x="45533" y="14111"/>
                  </a:cubicBezTo>
                  <a:cubicBezTo>
                    <a:pt x="45599" y="14044"/>
                    <a:pt x="45599" y="13978"/>
                    <a:pt x="45633" y="13944"/>
                  </a:cubicBezTo>
                  <a:cubicBezTo>
                    <a:pt x="45673" y="13884"/>
                    <a:pt x="45665" y="13872"/>
                    <a:pt x="45666" y="13872"/>
                  </a:cubicBezTo>
                  <a:lnTo>
                    <a:pt x="45666" y="13872"/>
                  </a:lnTo>
                  <a:cubicBezTo>
                    <a:pt x="45668" y="13872"/>
                    <a:pt x="45673" y="13878"/>
                    <a:pt x="45700" y="13878"/>
                  </a:cubicBezTo>
                  <a:cubicBezTo>
                    <a:pt x="45833" y="13878"/>
                    <a:pt x="46000" y="13944"/>
                    <a:pt x="46167" y="13944"/>
                  </a:cubicBezTo>
                  <a:cubicBezTo>
                    <a:pt x="46467" y="13978"/>
                    <a:pt x="46767" y="13978"/>
                    <a:pt x="47034" y="13978"/>
                  </a:cubicBezTo>
                  <a:cubicBezTo>
                    <a:pt x="47148" y="13978"/>
                    <a:pt x="47265" y="13980"/>
                    <a:pt x="47382" y="13980"/>
                  </a:cubicBezTo>
                  <a:cubicBezTo>
                    <a:pt x="47674" y="13980"/>
                    <a:pt x="47963" y="13963"/>
                    <a:pt x="48201" y="13844"/>
                  </a:cubicBezTo>
                  <a:cubicBezTo>
                    <a:pt x="48969" y="13477"/>
                    <a:pt x="48802" y="12543"/>
                    <a:pt x="48135" y="12443"/>
                  </a:cubicBezTo>
                  <a:cubicBezTo>
                    <a:pt x="47868" y="12377"/>
                    <a:pt x="47668" y="12377"/>
                    <a:pt x="47434" y="12343"/>
                  </a:cubicBezTo>
                  <a:cubicBezTo>
                    <a:pt x="47868" y="12110"/>
                    <a:pt x="48602" y="11709"/>
                    <a:pt x="48368" y="11109"/>
                  </a:cubicBezTo>
                  <a:cubicBezTo>
                    <a:pt x="48301" y="10875"/>
                    <a:pt x="48168" y="10709"/>
                    <a:pt x="47934" y="10642"/>
                  </a:cubicBezTo>
                  <a:cubicBezTo>
                    <a:pt x="47861" y="10618"/>
                    <a:pt x="47788" y="10607"/>
                    <a:pt x="47716" y="10607"/>
                  </a:cubicBezTo>
                  <a:cubicBezTo>
                    <a:pt x="47492" y="10607"/>
                    <a:pt x="47277" y="10708"/>
                    <a:pt x="47101" y="10809"/>
                  </a:cubicBezTo>
                  <a:cubicBezTo>
                    <a:pt x="47367" y="10342"/>
                    <a:pt x="47834" y="9641"/>
                    <a:pt x="47634" y="9108"/>
                  </a:cubicBezTo>
                  <a:cubicBezTo>
                    <a:pt x="47501" y="8807"/>
                    <a:pt x="47201" y="8641"/>
                    <a:pt x="46867" y="8641"/>
                  </a:cubicBezTo>
                  <a:cubicBezTo>
                    <a:pt x="46467" y="8674"/>
                    <a:pt x="46167" y="9108"/>
                    <a:pt x="45933" y="9374"/>
                  </a:cubicBezTo>
                  <a:cubicBezTo>
                    <a:pt x="45599" y="9775"/>
                    <a:pt x="45299" y="10175"/>
                    <a:pt x="44999" y="10542"/>
                  </a:cubicBezTo>
                  <a:cubicBezTo>
                    <a:pt x="44866" y="10709"/>
                    <a:pt x="44699" y="10875"/>
                    <a:pt x="44599" y="11109"/>
                  </a:cubicBezTo>
                  <a:cubicBezTo>
                    <a:pt x="44532" y="11176"/>
                    <a:pt x="44465" y="11276"/>
                    <a:pt x="44432" y="11342"/>
                  </a:cubicBezTo>
                  <a:cubicBezTo>
                    <a:pt x="44432" y="11342"/>
                    <a:pt x="44332" y="11509"/>
                    <a:pt x="44299" y="11509"/>
                  </a:cubicBezTo>
                  <a:cubicBezTo>
                    <a:pt x="44287" y="11520"/>
                    <a:pt x="44261" y="11524"/>
                    <a:pt x="44229" y="11524"/>
                  </a:cubicBezTo>
                  <a:cubicBezTo>
                    <a:pt x="44165" y="11524"/>
                    <a:pt x="44076" y="11509"/>
                    <a:pt x="44032" y="11509"/>
                  </a:cubicBezTo>
                  <a:lnTo>
                    <a:pt x="43765" y="11509"/>
                  </a:lnTo>
                  <a:cubicBezTo>
                    <a:pt x="43598" y="11509"/>
                    <a:pt x="43431" y="11543"/>
                    <a:pt x="43198" y="11543"/>
                  </a:cubicBezTo>
                  <a:cubicBezTo>
                    <a:pt x="42797" y="11643"/>
                    <a:pt x="42330" y="11709"/>
                    <a:pt x="41930" y="11876"/>
                  </a:cubicBezTo>
                  <a:cubicBezTo>
                    <a:pt x="41630" y="12010"/>
                    <a:pt x="41296" y="12176"/>
                    <a:pt x="40996" y="12310"/>
                  </a:cubicBezTo>
                  <a:cubicBezTo>
                    <a:pt x="40796" y="11643"/>
                    <a:pt x="40596" y="10942"/>
                    <a:pt x="40296" y="10308"/>
                  </a:cubicBezTo>
                  <a:cubicBezTo>
                    <a:pt x="40096" y="9941"/>
                    <a:pt x="39962" y="9508"/>
                    <a:pt x="39762" y="9141"/>
                  </a:cubicBezTo>
                  <a:cubicBezTo>
                    <a:pt x="39495" y="8707"/>
                    <a:pt x="39262" y="8307"/>
                    <a:pt x="38961" y="7940"/>
                  </a:cubicBezTo>
                  <a:cubicBezTo>
                    <a:pt x="37994" y="6439"/>
                    <a:pt x="36860" y="5005"/>
                    <a:pt x="35492" y="3870"/>
                  </a:cubicBezTo>
                  <a:cubicBezTo>
                    <a:pt x="34858" y="3370"/>
                    <a:pt x="34191" y="2836"/>
                    <a:pt x="33524" y="2336"/>
                  </a:cubicBezTo>
                  <a:cubicBezTo>
                    <a:pt x="32824" y="1836"/>
                    <a:pt x="32090" y="1502"/>
                    <a:pt x="31289" y="1135"/>
                  </a:cubicBezTo>
                  <a:cubicBezTo>
                    <a:pt x="30522" y="802"/>
                    <a:pt x="29755" y="601"/>
                    <a:pt x="28954" y="335"/>
                  </a:cubicBezTo>
                  <a:cubicBezTo>
                    <a:pt x="28587" y="201"/>
                    <a:pt x="28187" y="101"/>
                    <a:pt x="27820" y="34"/>
                  </a:cubicBezTo>
                  <a:cubicBezTo>
                    <a:pt x="27587" y="1"/>
                    <a:pt x="27320" y="1"/>
                    <a:pt x="27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e 21">
            <a:extLst>
              <a:ext uri="{FF2B5EF4-FFF2-40B4-BE49-F238E27FC236}">
                <a16:creationId xmlns:a16="http://schemas.microsoft.com/office/drawing/2014/main" id="{6FE94157-E733-3745-8008-93E08DFDE75E}"/>
              </a:ext>
            </a:extLst>
          </p:cNvPr>
          <p:cNvGrpSpPr/>
          <p:nvPr/>
        </p:nvGrpSpPr>
        <p:grpSpPr>
          <a:xfrm>
            <a:off x="6691382" y="614202"/>
            <a:ext cx="1679474" cy="2253848"/>
            <a:chOff x="6705235" y="-1437253"/>
            <a:chExt cx="1679474" cy="2253848"/>
          </a:xfrm>
        </p:grpSpPr>
        <p:grpSp>
          <p:nvGrpSpPr>
            <p:cNvPr id="23" name="Google Shape;1394;p59">
              <a:extLst>
                <a:ext uri="{FF2B5EF4-FFF2-40B4-BE49-F238E27FC236}">
                  <a16:creationId xmlns:a16="http://schemas.microsoft.com/office/drawing/2014/main" id="{7AD2286D-9934-A34A-A6AC-89609A06905C}"/>
                </a:ext>
              </a:extLst>
            </p:cNvPr>
            <p:cNvGrpSpPr/>
            <p:nvPr/>
          </p:nvGrpSpPr>
          <p:grpSpPr>
            <a:xfrm>
              <a:off x="6705235" y="-1437253"/>
              <a:ext cx="1679474" cy="2253848"/>
              <a:chOff x="4953792" y="-115104"/>
              <a:chExt cx="914536" cy="1227304"/>
            </a:xfrm>
          </p:grpSpPr>
          <p:sp>
            <p:nvSpPr>
              <p:cNvPr id="25" name="Google Shape;1395;p59">
                <a:extLst>
                  <a:ext uri="{FF2B5EF4-FFF2-40B4-BE49-F238E27FC236}">
                    <a16:creationId xmlns:a16="http://schemas.microsoft.com/office/drawing/2014/main" id="{E8326494-F63A-CE4B-B487-4FE58D32942D}"/>
                  </a:ext>
                </a:extLst>
              </p:cNvPr>
              <p:cNvSpPr/>
              <p:nvPr/>
            </p:nvSpPr>
            <p:spPr>
              <a:xfrm>
                <a:off x="4953792" y="-115104"/>
                <a:ext cx="914536" cy="862166"/>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396;p59">
                <a:extLst>
                  <a:ext uri="{FF2B5EF4-FFF2-40B4-BE49-F238E27FC236}">
                    <a16:creationId xmlns:a16="http://schemas.microsoft.com/office/drawing/2014/main" id="{144DE56B-8DAB-B24D-88FC-CC51EF25D08B}"/>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ZoneTexte 23">
              <a:extLst>
                <a:ext uri="{FF2B5EF4-FFF2-40B4-BE49-F238E27FC236}">
                  <a16:creationId xmlns:a16="http://schemas.microsoft.com/office/drawing/2014/main" id="{4A83FD92-B924-B043-839F-382068FF0733}"/>
                </a:ext>
              </a:extLst>
            </p:cNvPr>
            <p:cNvSpPr txBox="1"/>
            <p:nvPr/>
          </p:nvSpPr>
          <p:spPr>
            <a:xfrm rot="20441492">
              <a:off x="7009130" y="-1029106"/>
              <a:ext cx="1019982" cy="938719"/>
            </a:xfrm>
            <a:prstGeom prst="rect">
              <a:avLst/>
            </a:prstGeom>
            <a:noFill/>
          </p:spPr>
          <p:txBody>
            <a:bodyPr wrap="square" rtlCol="0">
              <a:spAutoFit/>
            </a:bodyPr>
            <a:lstStyle/>
            <a:p>
              <a:pPr algn="ctr"/>
              <a:r>
                <a:rPr lang="fr-CA" sz="1100" dirty="0"/>
                <a:t>Un grand merci pour votre support et votre collaboration!</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070"/>
        <p:cNvGrpSpPr/>
        <p:nvPr/>
      </p:nvGrpSpPr>
      <p:grpSpPr>
        <a:xfrm>
          <a:off x="0" y="0"/>
          <a:ext cx="0" cy="0"/>
          <a:chOff x="0" y="0"/>
          <a:chExt cx="0" cy="0"/>
        </a:xfrm>
      </p:grpSpPr>
      <p:pic>
        <p:nvPicPr>
          <p:cNvPr id="9071" name="Google Shape;9071;p77">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9D8511-1DBA-3741-ABA0-FE966C03EFD0}"/>
              </a:ext>
            </a:extLst>
          </p:cNvPr>
          <p:cNvSpPr txBox="1"/>
          <p:nvPr/>
        </p:nvSpPr>
        <p:spPr>
          <a:xfrm>
            <a:off x="383822" y="327377"/>
            <a:ext cx="6570134" cy="4154984"/>
          </a:xfrm>
          <a:prstGeom prst="rect">
            <a:avLst/>
          </a:prstGeom>
          <a:noFill/>
        </p:spPr>
        <p:txBody>
          <a:bodyPr wrap="square" rtlCol="0">
            <a:spAutoFit/>
          </a:bodyPr>
          <a:lstStyle/>
          <a:p>
            <a:r>
              <a:rPr lang="fr-CA" sz="1200" dirty="0"/>
              <a:t>Cette présentation vous est offerte par le Service national du RÉCIT à l’éducation préscolaire.</a:t>
            </a:r>
          </a:p>
          <a:p>
            <a:endParaRPr lang="fr-CA" sz="1200" dirty="0"/>
          </a:p>
          <a:p>
            <a:r>
              <a:rPr lang="fr-CA" sz="1200" dirty="0"/>
              <a:t>Elle est proposée dans le cadre d’un début d’année en enseignement virtuel ou en cas de bascule pour une classe qui fermerait pour deux semaines de confinement.</a:t>
            </a:r>
          </a:p>
          <a:p>
            <a:endParaRPr lang="fr-CA" sz="1200" dirty="0"/>
          </a:p>
          <a:p>
            <a:r>
              <a:rPr lang="fr-CA" sz="1200" dirty="0"/>
              <a:t>Vous trouverez dans ces diapositives le message que les enseignantes qui ont vécu l’expérience ont voulu (ou auraient voulu) dire aux parents de leurs élèves avant de se lancer dans cette aventure.</a:t>
            </a:r>
          </a:p>
          <a:p>
            <a:endParaRPr lang="fr-CA" sz="1200" dirty="0"/>
          </a:p>
          <a:p>
            <a:r>
              <a:rPr lang="fr-CA" sz="1200" dirty="0"/>
              <a:t>Vous avez le droit de télécharger cette présentation et d’y faire les ajouts et modifications </a:t>
            </a:r>
            <a:r>
              <a:rPr lang="fr-CA" sz="1200" b="1" dirty="0"/>
              <a:t>propres à la réalité de votre classe</a:t>
            </a:r>
            <a:r>
              <a:rPr lang="fr-CA" sz="1200" dirty="0"/>
              <a:t>.</a:t>
            </a:r>
          </a:p>
          <a:p>
            <a:endParaRPr lang="fr-CA" sz="1200" dirty="0"/>
          </a:p>
          <a:p>
            <a:r>
              <a:rPr lang="fr-CA" sz="1200" dirty="0"/>
              <a:t>Pour ce faire, vous pouvez ajouter, dupliquer ou enlever des pages en cliquant sur une diapositive à gauche. Vous verrez alors apparaître un menu déroulant.</a:t>
            </a:r>
          </a:p>
          <a:p>
            <a:endParaRPr lang="fr-CA" sz="1200" dirty="0"/>
          </a:p>
          <a:p>
            <a:r>
              <a:rPr lang="fr-CA" sz="1200" b="1" dirty="0"/>
              <a:t>Par contre, vous devez garder tous les crédits et citer toutes vos sources, afin de respecter les droits d’auteurs.</a:t>
            </a:r>
          </a:p>
          <a:p>
            <a:endParaRPr lang="fr-CA" sz="1200" dirty="0"/>
          </a:p>
          <a:p>
            <a:r>
              <a:rPr lang="fr-CA" sz="1200" dirty="0"/>
              <a:t>Là où c’est écrit </a:t>
            </a:r>
            <a:r>
              <a:rPr lang="fr-CA" sz="1200" b="1" dirty="0">
                <a:solidFill>
                  <a:schemeClr val="accent1"/>
                </a:solidFill>
              </a:rPr>
              <a:t>en bleu très pâle</a:t>
            </a:r>
            <a:r>
              <a:rPr lang="fr-CA" sz="1200" dirty="0"/>
              <a:t> vous devez effacer la phrase et placer votre fichier personnel ou celui propre à votre CSS.</a:t>
            </a:r>
          </a:p>
          <a:p>
            <a:endParaRPr lang="fr-CA" sz="1200" dirty="0"/>
          </a:p>
          <a:p>
            <a:r>
              <a:rPr lang="fr-CA" sz="1200" dirty="0"/>
              <a:t>Bonne rencontre de parents!</a:t>
            </a:r>
          </a:p>
        </p:txBody>
      </p:sp>
      <p:pic>
        <p:nvPicPr>
          <p:cNvPr id="3" name="Image 2">
            <a:extLst>
              <a:ext uri="{FF2B5EF4-FFF2-40B4-BE49-F238E27FC236}">
                <a16:creationId xmlns:a16="http://schemas.microsoft.com/office/drawing/2014/main" id="{E1B899CD-6471-114C-AA4A-2F44E7E1C7B3}"/>
              </a:ext>
            </a:extLst>
          </p:cNvPr>
          <p:cNvPicPr>
            <a:picLocks noChangeAspect="1"/>
          </p:cNvPicPr>
          <p:nvPr/>
        </p:nvPicPr>
        <p:blipFill>
          <a:blip r:embed="rId2"/>
          <a:stretch>
            <a:fillRect/>
          </a:stretch>
        </p:blipFill>
        <p:spPr>
          <a:xfrm>
            <a:off x="7554869" y="197163"/>
            <a:ext cx="1374642" cy="604103"/>
          </a:xfrm>
          <a:prstGeom prst="rect">
            <a:avLst/>
          </a:prstGeom>
          <a:ln w="12700">
            <a:solidFill>
              <a:schemeClr val="tx1"/>
            </a:solidFill>
          </a:ln>
        </p:spPr>
      </p:pic>
      <p:grpSp>
        <p:nvGrpSpPr>
          <p:cNvPr id="10" name="Groupe 9">
            <a:extLst>
              <a:ext uri="{FF2B5EF4-FFF2-40B4-BE49-F238E27FC236}">
                <a16:creationId xmlns:a16="http://schemas.microsoft.com/office/drawing/2014/main" id="{1AC8C327-CD79-B44D-B318-04CBD88E5BB4}"/>
              </a:ext>
            </a:extLst>
          </p:cNvPr>
          <p:cNvGrpSpPr/>
          <p:nvPr/>
        </p:nvGrpSpPr>
        <p:grpSpPr>
          <a:xfrm>
            <a:off x="5425254" y="1793087"/>
            <a:ext cx="3504257" cy="2054578"/>
            <a:chOff x="5425254" y="1793087"/>
            <a:chExt cx="3504257" cy="2054578"/>
          </a:xfrm>
        </p:grpSpPr>
        <p:pic>
          <p:nvPicPr>
            <p:cNvPr id="5" name="Image 4">
              <a:extLst>
                <a:ext uri="{FF2B5EF4-FFF2-40B4-BE49-F238E27FC236}">
                  <a16:creationId xmlns:a16="http://schemas.microsoft.com/office/drawing/2014/main" id="{46688886-E0EC-2E4C-BE43-B67A13336A9E}"/>
                </a:ext>
              </a:extLst>
            </p:cNvPr>
            <p:cNvPicPr>
              <a:picLocks noChangeAspect="1"/>
            </p:cNvPicPr>
            <p:nvPr/>
          </p:nvPicPr>
          <p:blipFill>
            <a:blip r:embed="rId3"/>
            <a:stretch>
              <a:fillRect/>
            </a:stretch>
          </p:blipFill>
          <p:spPr>
            <a:xfrm>
              <a:off x="6870418" y="1793087"/>
              <a:ext cx="2059093" cy="2054578"/>
            </a:xfrm>
            <a:prstGeom prst="rect">
              <a:avLst/>
            </a:prstGeom>
            <a:ln w="12700">
              <a:solidFill>
                <a:schemeClr val="accent6"/>
              </a:solidFill>
            </a:ln>
          </p:spPr>
        </p:pic>
        <p:cxnSp>
          <p:nvCxnSpPr>
            <p:cNvPr id="7" name="Connecteur droit avec flèche 6">
              <a:extLst>
                <a:ext uri="{FF2B5EF4-FFF2-40B4-BE49-F238E27FC236}">
                  <a16:creationId xmlns:a16="http://schemas.microsoft.com/office/drawing/2014/main" id="{73D1DA7C-FDD2-8841-914D-6D33161C5E5C}"/>
                </a:ext>
              </a:extLst>
            </p:cNvPr>
            <p:cNvCxnSpPr>
              <a:cxnSpLocks/>
            </p:cNvCxnSpPr>
            <p:nvPr/>
          </p:nvCxnSpPr>
          <p:spPr>
            <a:xfrm>
              <a:off x="5425254" y="2871694"/>
              <a:ext cx="2129615"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8447DDBB-8274-EE4D-A605-E64D3F316DF9}"/>
              </a:ext>
            </a:extLst>
          </p:cNvPr>
          <p:cNvGrpSpPr/>
          <p:nvPr/>
        </p:nvGrpSpPr>
        <p:grpSpPr>
          <a:xfrm>
            <a:off x="6121329" y="3345583"/>
            <a:ext cx="1665254" cy="1569894"/>
            <a:chOff x="7245162" y="3328053"/>
            <a:chExt cx="1665254" cy="1569894"/>
          </a:xfrm>
        </p:grpSpPr>
        <p:grpSp>
          <p:nvGrpSpPr>
            <p:cNvPr id="15" name="Google Shape;1394;p59">
              <a:extLst>
                <a:ext uri="{FF2B5EF4-FFF2-40B4-BE49-F238E27FC236}">
                  <a16:creationId xmlns:a16="http://schemas.microsoft.com/office/drawing/2014/main" id="{5FE9B6B1-6BD2-2444-A869-4FC4F6B10C97}"/>
                </a:ext>
              </a:extLst>
            </p:cNvPr>
            <p:cNvGrpSpPr/>
            <p:nvPr/>
          </p:nvGrpSpPr>
          <p:grpSpPr>
            <a:xfrm>
              <a:off x="7245162" y="3328053"/>
              <a:ext cx="1665254" cy="1569894"/>
              <a:chOff x="5139675" y="850650"/>
              <a:chExt cx="808100" cy="761825"/>
            </a:xfrm>
          </p:grpSpPr>
          <p:sp>
            <p:nvSpPr>
              <p:cNvPr id="17" name="Google Shape;1395;p59">
                <a:extLst>
                  <a:ext uri="{FF2B5EF4-FFF2-40B4-BE49-F238E27FC236}">
                    <a16:creationId xmlns:a16="http://schemas.microsoft.com/office/drawing/2014/main" id="{C99DFF69-FE37-2E43-93E1-CFD6604A93B4}"/>
                  </a:ext>
                </a:extLst>
              </p:cNvPr>
              <p:cNvSpPr/>
              <p:nvPr/>
            </p:nvSpPr>
            <p:spPr>
              <a:xfrm>
                <a:off x="5139675" y="850650"/>
                <a:ext cx="808100" cy="761825"/>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96;p59">
                <a:extLst>
                  <a:ext uri="{FF2B5EF4-FFF2-40B4-BE49-F238E27FC236}">
                    <a16:creationId xmlns:a16="http://schemas.microsoft.com/office/drawing/2014/main" id="{8C354DB8-9810-B245-84ED-AB92FDA6AFB5}"/>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ZoneTexte 15">
              <a:extLst>
                <a:ext uri="{FF2B5EF4-FFF2-40B4-BE49-F238E27FC236}">
                  <a16:creationId xmlns:a16="http://schemas.microsoft.com/office/drawing/2014/main" id="{8C576183-C549-F048-8F51-F59291D29AD2}"/>
                </a:ext>
              </a:extLst>
            </p:cNvPr>
            <p:cNvSpPr txBox="1"/>
            <p:nvPr/>
          </p:nvSpPr>
          <p:spPr>
            <a:xfrm rot="20441492">
              <a:off x="7505513" y="3710967"/>
              <a:ext cx="1144551" cy="1015663"/>
            </a:xfrm>
            <a:prstGeom prst="rect">
              <a:avLst/>
            </a:prstGeom>
            <a:noFill/>
          </p:spPr>
          <p:txBody>
            <a:bodyPr wrap="square" rtlCol="0">
              <a:spAutoFit/>
            </a:bodyPr>
            <a:lstStyle/>
            <a:p>
              <a:pPr algn="ctr"/>
              <a:r>
                <a:rPr lang="fr-CA" sz="1000" dirty="0"/>
                <a:t>Vous pouvez ajouter votre nom et/ou votre photo sur une des premières pages! ;-)</a:t>
              </a:r>
            </a:p>
          </p:txBody>
        </p:sp>
      </p:grpSp>
      <p:sp>
        <p:nvSpPr>
          <p:cNvPr id="12" name="ZoneTexte 11">
            <a:extLst>
              <a:ext uri="{FF2B5EF4-FFF2-40B4-BE49-F238E27FC236}">
                <a16:creationId xmlns:a16="http://schemas.microsoft.com/office/drawing/2014/main" id="{02629A99-2C71-ED4C-A58C-BD90D1F43E1D}"/>
              </a:ext>
            </a:extLst>
          </p:cNvPr>
          <p:cNvSpPr txBox="1"/>
          <p:nvPr/>
        </p:nvSpPr>
        <p:spPr>
          <a:xfrm>
            <a:off x="1704543" y="4697506"/>
            <a:ext cx="3387466" cy="307777"/>
          </a:xfrm>
          <a:prstGeom prst="rect">
            <a:avLst/>
          </a:prstGeom>
          <a:noFill/>
        </p:spPr>
        <p:txBody>
          <a:bodyPr wrap="none" rtlCol="0">
            <a:spAutoFit/>
          </a:bodyPr>
          <a:lstStyle/>
          <a:p>
            <a:r>
              <a:rPr lang="fr-CA" dirty="0"/>
              <a:t>N’oubliez pas de supprimer cette page </a:t>
            </a:r>
          </a:p>
        </p:txBody>
      </p:sp>
    </p:spTree>
    <p:extLst>
      <p:ext uri="{BB962C8B-B14F-4D97-AF65-F5344CB8AC3E}">
        <p14:creationId xmlns:p14="http://schemas.microsoft.com/office/powerpoint/2010/main" val="37621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28"/>
        <p:cNvGrpSpPr/>
        <p:nvPr/>
      </p:nvGrpSpPr>
      <p:grpSpPr>
        <a:xfrm>
          <a:off x="0" y="0"/>
          <a:ext cx="0" cy="0"/>
          <a:chOff x="0" y="0"/>
          <a:chExt cx="0" cy="0"/>
        </a:xfrm>
      </p:grpSpPr>
      <p:sp>
        <p:nvSpPr>
          <p:cNvPr id="5" name="Google Shape;1319;p57">
            <a:extLst>
              <a:ext uri="{FF2B5EF4-FFF2-40B4-BE49-F238E27FC236}">
                <a16:creationId xmlns:a16="http://schemas.microsoft.com/office/drawing/2014/main" id="{F672C1B5-305B-4442-B17B-A32DCB2A1933}"/>
              </a:ext>
            </a:extLst>
          </p:cNvPr>
          <p:cNvSpPr txBox="1">
            <a:spLocks noGrp="1"/>
          </p:cNvSpPr>
          <p:nvPr>
            <p:ph type="title"/>
          </p:nvPr>
        </p:nvSpPr>
        <p:spPr>
          <a:xfrm>
            <a:off x="1472626" y="476120"/>
            <a:ext cx="6454746" cy="169792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200" dirty="0" err="1"/>
              <a:t>Bienvenue</a:t>
            </a:r>
            <a:r>
              <a:rPr lang="en" sz="3200" dirty="0"/>
              <a:t> dans ma </a:t>
            </a:r>
            <a:r>
              <a:rPr lang="en" sz="3200" dirty="0" err="1"/>
              <a:t>classe</a:t>
            </a:r>
            <a:r>
              <a:rPr lang="en" sz="3200" dirty="0"/>
              <a:t> </a:t>
            </a:r>
            <a:r>
              <a:rPr lang="en" sz="3200" dirty="0" err="1"/>
              <a:t>virtuelle</a:t>
            </a:r>
            <a:r>
              <a:rPr lang="en" sz="3200" dirty="0"/>
              <a:t>, </a:t>
            </a:r>
            <a:r>
              <a:rPr lang="en" sz="3200" dirty="0" err="1"/>
              <a:t>chers</a:t>
            </a:r>
            <a:r>
              <a:rPr lang="en" sz="3200" dirty="0"/>
              <a:t> parents!</a:t>
            </a:r>
            <a:endParaRPr sz="3200" dirty="0"/>
          </a:p>
        </p:txBody>
      </p:sp>
      <p:sp>
        <p:nvSpPr>
          <p:cNvPr id="6" name="ZoneTexte 5">
            <a:extLst>
              <a:ext uri="{FF2B5EF4-FFF2-40B4-BE49-F238E27FC236}">
                <a16:creationId xmlns:a16="http://schemas.microsoft.com/office/drawing/2014/main" id="{DFB92EFB-9B8E-3242-A5C3-743C2BD9EBA2}"/>
              </a:ext>
            </a:extLst>
          </p:cNvPr>
          <p:cNvSpPr txBox="1"/>
          <p:nvPr/>
        </p:nvSpPr>
        <p:spPr>
          <a:xfrm>
            <a:off x="1404612" y="2346607"/>
            <a:ext cx="6415841" cy="2112758"/>
          </a:xfrm>
          <a:prstGeom prst="rect">
            <a:avLst/>
          </a:prstGeom>
          <a:noFill/>
        </p:spPr>
        <p:txBody>
          <a:bodyPr wrap="square" rtlCol="0">
            <a:spAutoFit/>
          </a:bodyPr>
          <a:lstStyle/>
          <a:p>
            <a:pPr>
              <a:lnSpc>
                <a:spcPct val="150000"/>
              </a:lnSpc>
            </a:pPr>
            <a:r>
              <a:rPr lang="fr-CA" dirty="0">
                <a:solidFill>
                  <a:schemeClr val="tx1"/>
                </a:solidFill>
              </a:rPr>
              <a:t>Chaque jour j’offrirai des activités à distance à tous les élèves de la classe. Nous nous rencontrerons en direct, en visioconférence, et ils auront de petites tâches à réaliser dans la journée.</a:t>
            </a:r>
          </a:p>
          <a:p>
            <a:pPr>
              <a:lnSpc>
                <a:spcPct val="150000"/>
              </a:lnSpc>
            </a:pPr>
            <a:endParaRPr lang="fr-CA" dirty="0">
              <a:solidFill>
                <a:schemeClr val="tx1"/>
              </a:solidFill>
            </a:endParaRPr>
          </a:p>
          <a:p>
            <a:pPr>
              <a:lnSpc>
                <a:spcPct val="150000"/>
              </a:lnSpc>
            </a:pPr>
            <a:r>
              <a:rPr lang="fr-CA" dirty="0">
                <a:solidFill>
                  <a:schemeClr val="tx1"/>
                </a:solidFill>
              </a:rPr>
              <a:t>Ensemble, nous ferons notre possible afin de poursuivre ce que l’on a entrepris en classe, mais surtout pour </a:t>
            </a:r>
            <a:r>
              <a:rPr lang="fr-CA" sz="2000" b="1" dirty="0">
                <a:solidFill>
                  <a:schemeClr val="tx1"/>
                </a:solidFill>
              </a:rPr>
              <a:t>maintenir le contact!</a:t>
            </a:r>
            <a:endParaRPr lang="fr-CA" dirty="0">
              <a:solidFill>
                <a:schemeClr val="tx1"/>
              </a:solidFill>
            </a:endParaRPr>
          </a:p>
        </p:txBody>
      </p:sp>
      <p:grpSp>
        <p:nvGrpSpPr>
          <p:cNvPr id="7" name="Google Shape;1378;p59">
            <a:extLst>
              <a:ext uri="{FF2B5EF4-FFF2-40B4-BE49-F238E27FC236}">
                <a16:creationId xmlns:a16="http://schemas.microsoft.com/office/drawing/2014/main" id="{A886ED39-1FCF-3944-8C77-33B27865BE23}"/>
              </a:ext>
            </a:extLst>
          </p:cNvPr>
          <p:cNvGrpSpPr/>
          <p:nvPr/>
        </p:nvGrpSpPr>
        <p:grpSpPr>
          <a:xfrm>
            <a:off x="7603074" y="3297346"/>
            <a:ext cx="1326322" cy="1451214"/>
            <a:chOff x="4403325" y="3603825"/>
            <a:chExt cx="1460225" cy="1597725"/>
          </a:xfrm>
        </p:grpSpPr>
        <p:sp>
          <p:nvSpPr>
            <p:cNvPr id="8" name="Google Shape;1379;p59">
              <a:extLst>
                <a:ext uri="{FF2B5EF4-FFF2-40B4-BE49-F238E27FC236}">
                  <a16:creationId xmlns:a16="http://schemas.microsoft.com/office/drawing/2014/main" id="{47942D62-69E8-164F-84A0-DE823D4C17E1}"/>
                </a:ext>
              </a:extLst>
            </p:cNvPr>
            <p:cNvSpPr/>
            <p:nvPr/>
          </p:nvSpPr>
          <p:spPr>
            <a:xfrm>
              <a:off x="5096300" y="3685350"/>
              <a:ext cx="454525" cy="338825"/>
            </a:xfrm>
            <a:custGeom>
              <a:avLst/>
              <a:gdLst/>
              <a:ahLst/>
              <a:cxnLst/>
              <a:rect l="l" t="t" r="r" b="b"/>
              <a:pathLst>
                <a:path w="18181" h="13553" extrusionOk="0">
                  <a:moveTo>
                    <a:pt x="7404" y="0"/>
                  </a:moveTo>
                  <a:cubicBezTo>
                    <a:pt x="6673" y="0"/>
                    <a:pt x="6040" y="109"/>
                    <a:pt x="5572" y="343"/>
                  </a:cubicBezTo>
                  <a:cubicBezTo>
                    <a:pt x="2903" y="1678"/>
                    <a:pt x="1" y="6248"/>
                    <a:pt x="1" y="6248"/>
                  </a:cubicBezTo>
                  <a:lnTo>
                    <a:pt x="17347" y="13553"/>
                  </a:lnTo>
                  <a:cubicBezTo>
                    <a:pt x="17347" y="13553"/>
                    <a:pt x="18181" y="9150"/>
                    <a:pt x="17213" y="5480"/>
                  </a:cubicBezTo>
                  <a:cubicBezTo>
                    <a:pt x="16416" y="2400"/>
                    <a:pt x="10834" y="0"/>
                    <a:pt x="7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80;p59">
              <a:extLst>
                <a:ext uri="{FF2B5EF4-FFF2-40B4-BE49-F238E27FC236}">
                  <a16:creationId xmlns:a16="http://schemas.microsoft.com/office/drawing/2014/main" id="{A7306F24-65A3-8A4B-B06E-E4ACDABB8084}"/>
                </a:ext>
              </a:extLst>
            </p:cNvPr>
            <p:cNvSpPr/>
            <p:nvPr/>
          </p:nvSpPr>
          <p:spPr>
            <a:xfrm>
              <a:off x="4741050" y="3603825"/>
              <a:ext cx="347775" cy="278600"/>
            </a:xfrm>
            <a:custGeom>
              <a:avLst/>
              <a:gdLst/>
              <a:ahLst/>
              <a:cxnLst/>
              <a:rect l="l" t="t" r="r" b="b"/>
              <a:pathLst>
                <a:path w="13911" h="11144" extrusionOk="0">
                  <a:moveTo>
                    <a:pt x="7500" y="0"/>
                  </a:moveTo>
                  <a:cubicBezTo>
                    <a:pt x="6193" y="0"/>
                    <a:pt x="4993" y="284"/>
                    <a:pt x="4371" y="1002"/>
                  </a:cubicBezTo>
                  <a:cubicBezTo>
                    <a:pt x="2869" y="2737"/>
                    <a:pt x="1" y="11143"/>
                    <a:pt x="1" y="11143"/>
                  </a:cubicBezTo>
                  <a:lnTo>
                    <a:pt x="12676" y="8108"/>
                  </a:lnTo>
                  <a:cubicBezTo>
                    <a:pt x="12676" y="8108"/>
                    <a:pt x="13911" y="2504"/>
                    <a:pt x="12343" y="1269"/>
                  </a:cubicBezTo>
                  <a:cubicBezTo>
                    <a:pt x="11405" y="566"/>
                    <a:pt x="9347" y="0"/>
                    <a:pt x="7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81;p59">
              <a:extLst>
                <a:ext uri="{FF2B5EF4-FFF2-40B4-BE49-F238E27FC236}">
                  <a16:creationId xmlns:a16="http://schemas.microsoft.com/office/drawing/2014/main" id="{9E8CBA41-E5E5-A543-8BE5-2C78D1576BC0}"/>
                </a:ext>
              </a:extLst>
            </p:cNvPr>
            <p:cNvSpPr/>
            <p:nvPr/>
          </p:nvSpPr>
          <p:spPr>
            <a:xfrm>
              <a:off x="5567475" y="3851525"/>
              <a:ext cx="276050" cy="383650"/>
            </a:xfrm>
            <a:custGeom>
              <a:avLst/>
              <a:gdLst/>
              <a:ahLst/>
              <a:cxnLst/>
              <a:rect l="l" t="t" r="r" b="b"/>
              <a:pathLst>
                <a:path w="11042" h="15346" extrusionOk="0">
                  <a:moveTo>
                    <a:pt x="4432" y="0"/>
                  </a:moveTo>
                  <a:cubicBezTo>
                    <a:pt x="2405" y="0"/>
                    <a:pt x="1" y="5171"/>
                    <a:pt x="1" y="5171"/>
                  </a:cubicBezTo>
                  <a:lnTo>
                    <a:pt x="8173" y="15345"/>
                  </a:lnTo>
                  <a:cubicBezTo>
                    <a:pt x="8173" y="15345"/>
                    <a:pt x="11042" y="6939"/>
                    <a:pt x="10908" y="4671"/>
                  </a:cubicBezTo>
                  <a:cubicBezTo>
                    <a:pt x="10775" y="2369"/>
                    <a:pt x="6472" y="1"/>
                    <a:pt x="4471" y="1"/>
                  </a:cubicBezTo>
                  <a:cubicBezTo>
                    <a:pt x="4458" y="0"/>
                    <a:pt x="4445" y="0"/>
                    <a:pt x="4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82;p59">
              <a:extLst>
                <a:ext uri="{FF2B5EF4-FFF2-40B4-BE49-F238E27FC236}">
                  <a16:creationId xmlns:a16="http://schemas.microsoft.com/office/drawing/2014/main" id="{D1D1FFA5-02AF-C749-9CB6-DE025D6ABD96}"/>
                </a:ext>
              </a:extLst>
            </p:cNvPr>
            <p:cNvSpPr/>
            <p:nvPr/>
          </p:nvSpPr>
          <p:spPr>
            <a:xfrm>
              <a:off x="4403325" y="4040000"/>
              <a:ext cx="1361825" cy="1161550"/>
            </a:xfrm>
            <a:custGeom>
              <a:avLst/>
              <a:gdLst/>
              <a:ahLst/>
              <a:cxnLst/>
              <a:rect l="l" t="t" r="r" b="b"/>
              <a:pathLst>
                <a:path w="54473" h="46462" extrusionOk="0">
                  <a:moveTo>
                    <a:pt x="9774" y="1"/>
                  </a:moveTo>
                  <a:cubicBezTo>
                    <a:pt x="9774" y="1"/>
                    <a:pt x="234" y="22650"/>
                    <a:pt x="100" y="28855"/>
                  </a:cubicBezTo>
                  <a:cubicBezTo>
                    <a:pt x="0" y="35059"/>
                    <a:pt x="5237" y="36660"/>
                    <a:pt x="20848" y="41997"/>
                  </a:cubicBezTo>
                  <a:cubicBezTo>
                    <a:pt x="29170" y="44848"/>
                    <a:pt x="34607" y="46462"/>
                    <a:pt x="38375" y="46462"/>
                  </a:cubicBezTo>
                  <a:cubicBezTo>
                    <a:pt x="41661" y="46462"/>
                    <a:pt x="43679" y="45235"/>
                    <a:pt x="45232" y="42531"/>
                  </a:cubicBezTo>
                  <a:cubicBezTo>
                    <a:pt x="48568" y="36727"/>
                    <a:pt x="54472" y="15545"/>
                    <a:pt x="53872" y="12176"/>
                  </a:cubicBezTo>
                  <a:cubicBezTo>
                    <a:pt x="53238" y="8840"/>
                    <a:pt x="9774" y="1"/>
                    <a:pt x="9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83;p59">
              <a:extLst>
                <a:ext uri="{FF2B5EF4-FFF2-40B4-BE49-F238E27FC236}">
                  <a16:creationId xmlns:a16="http://schemas.microsoft.com/office/drawing/2014/main" id="{4B60E9F0-780D-FD4A-9AD0-5B3435646A11}"/>
                </a:ext>
              </a:extLst>
            </p:cNvPr>
            <p:cNvSpPr/>
            <p:nvPr/>
          </p:nvSpPr>
          <p:spPr>
            <a:xfrm>
              <a:off x="4583450" y="3708700"/>
              <a:ext cx="1280100" cy="829825"/>
            </a:xfrm>
            <a:custGeom>
              <a:avLst/>
              <a:gdLst/>
              <a:ahLst/>
              <a:cxnLst/>
              <a:rect l="l" t="t" r="r" b="b"/>
              <a:pathLst>
                <a:path w="51204" h="33193" extrusionOk="0">
                  <a:moveTo>
                    <a:pt x="12000" y="0"/>
                  </a:moveTo>
                  <a:cubicBezTo>
                    <a:pt x="11824" y="0"/>
                    <a:pt x="11682" y="14"/>
                    <a:pt x="11575" y="43"/>
                  </a:cubicBezTo>
                  <a:cubicBezTo>
                    <a:pt x="5838" y="1544"/>
                    <a:pt x="0" y="13052"/>
                    <a:pt x="167" y="17122"/>
                  </a:cubicBezTo>
                  <a:cubicBezTo>
                    <a:pt x="327" y="21068"/>
                    <a:pt x="35883" y="33192"/>
                    <a:pt x="43495" y="33192"/>
                  </a:cubicBezTo>
                  <a:cubicBezTo>
                    <a:pt x="43797" y="33192"/>
                    <a:pt x="44055" y="33173"/>
                    <a:pt x="44265" y="33133"/>
                  </a:cubicBezTo>
                  <a:cubicBezTo>
                    <a:pt x="49769" y="32099"/>
                    <a:pt x="51204" y="15621"/>
                    <a:pt x="48101" y="12786"/>
                  </a:cubicBezTo>
                  <a:cubicBezTo>
                    <a:pt x="45175" y="10020"/>
                    <a:pt x="16704" y="0"/>
                    <a:pt x="1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84;p59">
              <a:extLst>
                <a:ext uri="{FF2B5EF4-FFF2-40B4-BE49-F238E27FC236}">
                  <a16:creationId xmlns:a16="http://schemas.microsoft.com/office/drawing/2014/main" id="{83BFC62C-41D0-AC40-AD00-BB7D37D5A2B0}"/>
                </a:ext>
              </a:extLst>
            </p:cNvPr>
            <p:cNvSpPr/>
            <p:nvPr/>
          </p:nvSpPr>
          <p:spPr>
            <a:xfrm>
              <a:off x="5017075" y="4143350"/>
              <a:ext cx="308275" cy="329475"/>
            </a:xfrm>
            <a:custGeom>
              <a:avLst/>
              <a:gdLst/>
              <a:ahLst/>
              <a:cxnLst/>
              <a:rect l="l" t="t" r="r" b="b"/>
              <a:pathLst>
                <a:path w="12331" h="13179" extrusionOk="0">
                  <a:moveTo>
                    <a:pt x="5362" y="0"/>
                  </a:moveTo>
                  <a:cubicBezTo>
                    <a:pt x="4289" y="0"/>
                    <a:pt x="3284" y="420"/>
                    <a:pt x="2569" y="1370"/>
                  </a:cubicBezTo>
                  <a:cubicBezTo>
                    <a:pt x="201" y="4439"/>
                    <a:pt x="1" y="8943"/>
                    <a:pt x="568" y="10477"/>
                  </a:cubicBezTo>
                  <a:cubicBezTo>
                    <a:pt x="1168" y="12045"/>
                    <a:pt x="2303" y="12645"/>
                    <a:pt x="3737" y="12912"/>
                  </a:cubicBezTo>
                  <a:cubicBezTo>
                    <a:pt x="4200" y="13007"/>
                    <a:pt x="4903" y="13178"/>
                    <a:pt x="5706" y="13178"/>
                  </a:cubicBezTo>
                  <a:cubicBezTo>
                    <a:pt x="7445" y="13178"/>
                    <a:pt x="9653" y="12374"/>
                    <a:pt x="10909" y="8242"/>
                  </a:cubicBezTo>
                  <a:cubicBezTo>
                    <a:pt x="12331" y="3701"/>
                    <a:pt x="8547" y="0"/>
                    <a:pt x="5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85;p59">
              <a:extLst>
                <a:ext uri="{FF2B5EF4-FFF2-40B4-BE49-F238E27FC236}">
                  <a16:creationId xmlns:a16="http://schemas.microsoft.com/office/drawing/2014/main" id="{9D3FC659-2C22-8145-8C2E-721C34F8CD98}"/>
                </a:ext>
              </a:extLst>
            </p:cNvPr>
            <p:cNvSpPr/>
            <p:nvPr/>
          </p:nvSpPr>
          <p:spPr>
            <a:xfrm>
              <a:off x="4461700" y="4419975"/>
              <a:ext cx="1085225" cy="585100"/>
            </a:xfrm>
            <a:custGeom>
              <a:avLst/>
              <a:gdLst/>
              <a:ahLst/>
              <a:cxnLst/>
              <a:rect l="l" t="t" r="r" b="b"/>
              <a:pathLst>
                <a:path w="43409" h="23404" extrusionOk="0">
                  <a:moveTo>
                    <a:pt x="7692" y="1"/>
                  </a:moveTo>
                  <a:cubicBezTo>
                    <a:pt x="7271" y="1"/>
                    <a:pt x="6990" y="68"/>
                    <a:pt x="6872" y="213"/>
                  </a:cubicBezTo>
                  <a:cubicBezTo>
                    <a:pt x="5704" y="1614"/>
                    <a:pt x="0" y="15057"/>
                    <a:pt x="18547" y="21661"/>
                  </a:cubicBezTo>
                  <a:cubicBezTo>
                    <a:pt x="22044" y="22896"/>
                    <a:pt x="25113" y="23404"/>
                    <a:pt x="27786" y="23404"/>
                  </a:cubicBezTo>
                  <a:cubicBezTo>
                    <a:pt x="39261" y="23404"/>
                    <a:pt x="43409" y="14041"/>
                    <a:pt x="42597" y="12688"/>
                  </a:cubicBezTo>
                  <a:cubicBezTo>
                    <a:pt x="41669" y="11141"/>
                    <a:pt x="13113" y="1"/>
                    <a:pt x="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888;p39">
            <a:extLst>
              <a:ext uri="{FF2B5EF4-FFF2-40B4-BE49-F238E27FC236}">
                <a16:creationId xmlns:a16="http://schemas.microsoft.com/office/drawing/2014/main" id="{A7CD87A3-BFA5-194F-87D9-916A8A703286}"/>
              </a:ext>
            </a:extLst>
          </p:cNvPr>
          <p:cNvGrpSpPr/>
          <p:nvPr/>
        </p:nvGrpSpPr>
        <p:grpSpPr>
          <a:xfrm rot="20557615">
            <a:off x="370367" y="912552"/>
            <a:ext cx="1705504" cy="1685866"/>
            <a:chOff x="1026988" y="1120018"/>
            <a:chExt cx="3179624" cy="3143014"/>
          </a:xfrm>
        </p:grpSpPr>
        <p:sp>
          <p:nvSpPr>
            <p:cNvPr id="16" name="Google Shape;889;p39">
              <a:extLst>
                <a:ext uri="{FF2B5EF4-FFF2-40B4-BE49-F238E27FC236}">
                  <a16:creationId xmlns:a16="http://schemas.microsoft.com/office/drawing/2014/main" id="{54E8B03D-68C5-4047-8CEA-E7A811CB753A}"/>
                </a:ext>
              </a:extLst>
            </p:cNvPr>
            <p:cNvSpPr/>
            <p:nvPr/>
          </p:nvSpPr>
          <p:spPr>
            <a:xfrm rot="1577612">
              <a:off x="1416590" y="1531672"/>
              <a:ext cx="2400420" cy="231970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890;p39">
              <a:extLst>
                <a:ext uri="{FF2B5EF4-FFF2-40B4-BE49-F238E27FC236}">
                  <a16:creationId xmlns:a16="http://schemas.microsoft.com/office/drawing/2014/main" id="{AEB3DA91-732C-C549-B8B9-D84A9CB8F64D}"/>
                </a:ext>
              </a:extLst>
            </p:cNvPr>
            <p:cNvGrpSpPr/>
            <p:nvPr/>
          </p:nvGrpSpPr>
          <p:grpSpPr>
            <a:xfrm rot="5711884">
              <a:off x="1939630" y="1420175"/>
              <a:ext cx="1354342" cy="1071638"/>
              <a:chOff x="8434500" y="7061325"/>
              <a:chExt cx="1354325" cy="1071625"/>
            </a:xfrm>
          </p:grpSpPr>
          <p:sp>
            <p:nvSpPr>
              <p:cNvPr id="18" name="Google Shape;891;p39">
                <a:extLst>
                  <a:ext uri="{FF2B5EF4-FFF2-40B4-BE49-F238E27FC236}">
                    <a16:creationId xmlns:a16="http://schemas.microsoft.com/office/drawing/2014/main" id="{40B67D96-0909-0D42-AB57-10A0D0AFB2A4}"/>
                  </a:ext>
                </a:extLst>
              </p:cNvPr>
              <p:cNvSpPr/>
              <p:nvPr/>
            </p:nvSpPr>
            <p:spPr>
              <a:xfrm>
                <a:off x="8434500" y="7061325"/>
                <a:ext cx="1354325" cy="1071625"/>
              </a:xfrm>
              <a:custGeom>
                <a:avLst/>
                <a:gdLst/>
                <a:ahLst/>
                <a:cxnLst/>
                <a:rect l="l" t="t" r="r" b="b"/>
                <a:pathLst>
                  <a:path w="54173" h="42865" extrusionOk="0">
                    <a:moveTo>
                      <a:pt x="5505" y="1"/>
                    </a:moveTo>
                    <a:cubicBezTo>
                      <a:pt x="5305" y="1"/>
                      <a:pt x="5138" y="67"/>
                      <a:pt x="4971" y="101"/>
                    </a:cubicBezTo>
                    <a:cubicBezTo>
                      <a:pt x="4838" y="134"/>
                      <a:pt x="4704" y="168"/>
                      <a:pt x="4571" y="268"/>
                    </a:cubicBezTo>
                    <a:lnTo>
                      <a:pt x="4037" y="268"/>
                    </a:lnTo>
                    <a:cubicBezTo>
                      <a:pt x="3970" y="268"/>
                      <a:pt x="3904" y="301"/>
                      <a:pt x="3837" y="301"/>
                    </a:cubicBezTo>
                    <a:lnTo>
                      <a:pt x="2870" y="301"/>
                    </a:lnTo>
                    <a:cubicBezTo>
                      <a:pt x="2669" y="301"/>
                      <a:pt x="2469" y="334"/>
                      <a:pt x="2236" y="401"/>
                    </a:cubicBezTo>
                    <a:cubicBezTo>
                      <a:pt x="1969" y="434"/>
                      <a:pt x="1635" y="601"/>
                      <a:pt x="1369" y="835"/>
                    </a:cubicBezTo>
                    <a:cubicBezTo>
                      <a:pt x="968" y="1235"/>
                      <a:pt x="835" y="1835"/>
                      <a:pt x="801" y="2302"/>
                    </a:cubicBezTo>
                    <a:cubicBezTo>
                      <a:pt x="801" y="2436"/>
                      <a:pt x="735" y="2569"/>
                      <a:pt x="735" y="2669"/>
                    </a:cubicBezTo>
                    <a:lnTo>
                      <a:pt x="735" y="3070"/>
                    </a:lnTo>
                    <a:lnTo>
                      <a:pt x="735" y="3437"/>
                    </a:lnTo>
                    <a:lnTo>
                      <a:pt x="735" y="3637"/>
                    </a:lnTo>
                    <a:cubicBezTo>
                      <a:pt x="735" y="3970"/>
                      <a:pt x="701" y="4270"/>
                      <a:pt x="701" y="4604"/>
                    </a:cubicBezTo>
                    <a:cubicBezTo>
                      <a:pt x="701" y="4971"/>
                      <a:pt x="668" y="5438"/>
                      <a:pt x="668" y="5838"/>
                    </a:cubicBezTo>
                    <a:lnTo>
                      <a:pt x="668" y="6505"/>
                    </a:lnTo>
                    <a:lnTo>
                      <a:pt x="668" y="7106"/>
                    </a:lnTo>
                    <a:lnTo>
                      <a:pt x="668" y="8140"/>
                    </a:lnTo>
                    <a:cubicBezTo>
                      <a:pt x="668" y="8607"/>
                      <a:pt x="701" y="9074"/>
                      <a:pt x="701" y="9508"/>
                    </a:cubicBezTo>
                    <a:cubicBezTo>
                      <a:pt x="701" y="10008"/>
                      <a:pt x="668" y="10475"/>
                      <a:pt x="668" y="10842"/>
                    </a:cubicBezTo>
                    <a:cubicBezTo>
                      <a:pt x="668" y="11009"/>
                      <a:pt x="635" y="11242"/>
                      <a:pt x="635" y="11409"/>
                    </a:cubicBezTo>
                    <a:cubicBezTo>
                      <a:pt x="635" y="11576"/>
                      <a:pt x="568" y="11742"/>
                      <a:pt x="568" y="11943"/>
                    </a:cubicBezTo>
                    <a:lnTo>
                      <a:pt x="568" y="12076"/>
                    </a:lnTo>
                    <a:cubicBezTo>
                      <a:pt x="535" y="12943"/>
                      <a:pt x="501" y="13811"/>
                      <a:pt x="468" y="14645"/>
                    </a:cubicBezTo>
                    <a:cubicBezTo>
                      <a:pt x="368" y="16246"/>
                      <a:pt x="334" y="17847"/>
                      <a:pt x="301" y="19415"/>
                    </a:cubicBezTo>
                    <a:lnTo>
                      <a:pt x="301" y="19815"/>
                    </a:lnTo>
                    <a:cubicBezTo>
                      <a:pt x="301" y="20349"/>
                      <a:pt x="234" y="20916"/>
                      <a:pt x="201" y="21416"/>
                    </a:cubicBezTo>
                    <a:cubicBezTo>
                      <a:pt x="201" y="21750"/>
                      <a:pt x="168" y="22016"/>
                      <a:pt x="168" y="22350"/>
                    </a:cubicBezTo>
                    <a:cubicBezTo>
                      <a:pt x="134" y="23284"/>
                      <a:pt x="68" y="24018"/>
                      <a:pt x="68" y="24752"/>
                    </a:cubicBezTo>
                    <a:lnTo>
                      <a:pt x="68" y="26586"/>
                    </a:lnTo>
                    <a:lnTo>
                      <a:pt x="68" y="27454"/>
                    </a:lnTo>
                    <a:lnTo>
                      <a:pt x="68" y="28655"/>
                    </a:lnTo>
                    <a:lnTo>
                      <a:pt x="68" y="29989"/>
                    </a:lnTo>
                    <a:lnTo>
                      <a:pt x="68" y="30956"/>
                    </a:lnTo>
                    <a:lnTo>
                      <a:pt x="68" y="32424"/>
                    </a:lnTo>
                    <a:lnTo>
                      <a:pt x="68" y="33625"/>
                    </a:lnTo>
                    <a:lnTo>
                      <a:pt x="68" y="34959"/>
                    </a:lnTo>
                    <a:cubicBezTo>
                      <a:pt x="68" y="35526"/>
                      <a:pt x="68" y="36127"/>
                      <a:pt x="34" y="36660"/>
                    </a:cubicBezTo>
                    <a:cubicBezTo>
                      <a:pt x="34" y="36961"/>
                      <a:pt x="34" y="37261"/>
                      <a:pt x="1" y="37494"/>
                    </a:cubicBezTo>
                    <a:lnTo>
                      <a:pt x="1" y="38662"/>
                    </a:lnTo>
                    <a:cubicBezTo>
                      <a:pt x="1" y="38995"/>
                      <a:pt x="34" y="39329"/>
                      <a:pt x="68" y="39629"/>
                    </a:cubicBezTo>
                    <a:cubicBezTo>
                      <a:pt x="134" y="39963"/>
                      <a:pt x="201" y="40196"/>
                      <a:pt x="334" y="40530"/>
                    </a:cubicBezTo>
                    <a:cubicBezTo>
                      <a:pt x="368" y="40663"/>
                      <a:pt x="468" y="40797"/>
                      <a:pt x="535" y="40863"/>
                    </a:cubicBezTo>
                    <a:cubicBezTo>
                      <a:pt x="568" y="40930"/>
                      <a:pt x="568" y="40963"/>
                      <a:pt x="635" y="40997"/>
                    </a:cubicBezTo>
                    <a:cubicBezTo>
                      <a:pt x="701" y="41130"/>
                      <a:pt x="835" y="41197"/>
                      <a:pt x="968" y="41297"/>
                    </a:cubicBezTo>
                    <a:cubicBezTo>
                      <a:pt x="1002" y="41330"/>
                      <a:pt x="1035" y="41364"/>
                      <a:pt x="1135" y="41364"/>
                    </a:cubicBezTo>
                    <a:lnTo>
                      <a:pt x="1168" y="41430"/>
                    </a:lnTo>
                    <a:cubicBezTo>
                      <a:pt x="1335" y="41497"/>
                      <a:pt x="1469" y="41530"/>
                      <a:pt x="1635" y="41597"/>
                    </a:cubicBezTo>
                    <a:cubicBezTo>
                      <a:pt x="1735" y="41631"/>
                      <a:pt x="1969" y="41664"/>
                      <a:pt x="2136" y="41664"/>
                    </a:cubicBezTo>
                    <a:cubicBezTo>
                      <a:pt x="2202" y="41664"/>
                      <a:pt x="2303" y="41664"/>
                      <a:pt x="2369" y="41697"/>
                    </a:cubicBezTo>
                    <a:cubicBezTo>
                      <a:pt x="2569" y="41697"/>
                      <a:pt x="2736" y="41764"/>
                      <a:pt x="2970" y="41764"/>
                    </a:cubicBezTo>
                    <a:cubicBezTo>
                      <a:pt x="3337" y="41764"/>
                      <a:pt x="3704" y="41797"/>
                      <a:pt x="4070" y="41797"/>
                    </a:cubicBezTo>
                    <a:lnTo>
                      <a:pt x="5338" y="41864"/>
                    </a:lnTo>
                    <a:lnTo>
                      <a:pt x="6572" y="41964"/>
                    </a:lnTo>
                    <a:cubicBezTo>
                      <a:pt x="8007" y="42031"/>
                      <a:pt x="9408" y="42131"/>
                      <a:pt x="10809" y="42164"/>
                    </a:cubicBezTo>
                    <a:cubicBezTo>
                      <a:pt x="12677" y="42264"/>
                      <a:pt x="14511" y="42364"/>
                      <a:pt x="16379" y="42464"/>
                    </a:cubicBezTo>
                    <a:lnTo>
                      <a:pt x="16813" y="42498"/>
                    </a:lnTo>
                    <a:cubicBezTo>
                      <a:pt x="18347" y="42598"/>
                      <a:pt x="19982" y="42665"/>
                      <a:pt x="21516" y="42698"/>
                    </a:cubicBezTo>
                    <a:cubicBezTo>
                      <a:pt x="22017" y="42698"/>
                      <a:pt x="22484" y="42698"/>
                      <a:pt x="22984" y="42765"/>
                    </a:cubicBezTo>
                    <a:lnTo>
                      <a:pt x="23885" y="42765"/>
                    </a:lnTo>
                    <a:cubicBezTo>
                      <a:pt x="24418" y="42765"/>
                      <a:pt x="24985" y="42798"/>
                      <a:pt x="25519" y="42798"/>
                    </a:cubicBezTo>
                    <a:cubicBezTo>
                      <a:pt x="25853" y="42798"/>
                      <a:pt x="26186" y="42831"/>
                      <a:pt x="26486" y="42831"/>
                    </a:cubicBezTo>
                    <a:cubicBezTo>
                      <a:pt x="27254" y="42865"/>
                      <a:pt x="28054" y="42865"/>
                      <a:pt x="28888" y="42865"/>
                    </a:cubicBezTo>
                    <a:cubicBezTo>
                      <a:pt x="29689" y="42865"/>
                      <a:pt x="30489" y="42831"/>
                      <a:pt x="31223" y="42831"/>
                    </a:cubicBezTo>
                    <a:lnTo>
                      <a:pt x="31490" y="42831"/>
                    </a:lnTo>
                    <a:cubicBezTo>
                      <a:pt x="32157" y="42831"/>
                      <a:pt x="32824" y="42798"/>
                      <a:pt x="33491" y="42765"/>
                    </a:cubicBezTo>
                    <a:lnTo>
                      <a:pt x="33925" y="42698"/>
                    </a:lnTo>
                    <a:cubicBezTo>
                      <a:pt x="34559" y="42665"/>
                      <a:pt x="35226" y="42665"/>
                      <a:pt x="35860" y="42631"/>
                    </a:cubicBezTo>
                    <a:lnTo>
                      <a:pt x="36360" y="42631"/>
                    </a:lnTo>
                    <a:cubicBezTo>
                      <a:pt x="36660" y="42631"/>
                      <a:pt x="36894" y="42631"/>
                      <a:pt x="37194" y="42598"/>
                    </a:cubicBezTo>
                    <a:cubicBezTo>
                      <a:pt x="37728" y="42598"/>
                      <a:pt x="38328" y="42531"/>
                      <a:pt x="38862" y="42531"/>
                    </a:cubicBezTo>
                    <a:lnTo>
                      <a:pt x="39095" y="42531"/>
                    </a:lnTo>
                    <a:cubicBezTo>
                      <a:pt x="39829" y="42498"/>
                      <a:pt x="40563" y="42464"/>
                      <a:pt x="41264" y="42431"/>
                    </a:cubicBezTo>
                    <a:cubicBezTo>
                      <a:pt x="42164" y="42364"/>
                      <a:pt x="43032" y="42364"/>
                      <a:pt x="43732" y="42364"/>
                    </a:cubicBezTo>
                    <a:cubicBezTo>
                      <a:pt x="44099" y="42364"/>
                      <a:pt x="44533" y="42364"/>
                      <a:pt x="45000" y="42331"/>
                    </a:cubicBezTo>
                    <a:cubicBezTo>
                      <a:pt x="45200" y="42331"/>
                      <a:pt x="45400" y="42331"/>
                      <a:pt x="45600" y="42298"/>
                    </a:cubicBezTo>
                    <a:lnTo>
                      <a:pt x="46234" y="42298"/>
                    </a:lnTo>
                    <a:cubicBezTo>
                      <a:pt x="46434" y="42298"/>
                      <a:pt x="46701" y="42298"/>
                      <a:pt x="46901" y="42264"/>
                    </a:cubicBezTo>
                    <a:cubicBezTo>
                      <a:pt x="47268" y="42264"/>
                      <a:pt x="47602" y="42198"/>
                      <a:pt x="48002" y="42198"/>
                    </a:cubicBezTo>
                    <a:cubicBezTo>
                      <a:pt x="48569" y="42164"/>
                      <a:pt x="49203" y="42131"/>
                      <a:pt x="49836" y="42098"/>
                    </a:cubicBezTo>
                    <a:cubicBezTo>
                      <a:pt x="50103" y="42098"/>
                      <a:pt x="50437" y="42031"/>
                      <a:pt x="50737" y="42031"/>
                    </a:cubicBezTo>
                    <a:cubicBezTo>
                      <a:pt x="51237" y="41997"/>
                      <a:pt x="51771" y="41997"/>
                      <a:pt x="52272" y="41964"/>
                    </a:cubicBezTo>
                    <a:cubicBezTo>
                      <a:pt x="52572" y="41931"/>
                      <a:pt x="52839" y="41864"/>
                      <a:pt x="53105" y="41764"/>
                    </a:cubicBezTo>
                    <a:cubicBezTo>
                      <a:pt x="53706" y="41664"/>
                      <a:pt x="54106" y="41097"/>
                      <a:pt x="54173" y="40430"/>
                    </a:cubicBezTo>
                    <a:lnTo>
                      <a:pt x="54173" y="40330"/>
                    </a:lnTo>
                    <a:cubicBezTo>
                      <a:pt x="54173" y="39996"/>
                      <a:pt x="54173" y="39662"/>
                      <a:pt x="54106" y="39396"/>
                    </a:cubicBezTo>
                    <a:lnTo>
                      <a:pt x="54106" y="39229"/>
                    </a:lnTo>
                    <a:cubicBezTo>
                      <a:pt x="54073" y="38261"/>
                      <a:pt x="54073" y="37294"/>
                      <a:pt x="54073" y="36393"/>
                    </a:cubicBezTo>
                    <a:lnTo>
                      <a:pt x="54073" y="34459"/>
                    </a:lnTo>
                    <a:lnTo>
                      <a:pt x="54073" y="33658"/>
                    </a:lnTo>
                    <a:cubicBezTo>
                      <a:pt x="54073" y="33124"/>
                      <a:pt x="54039" y="32591"/>
                      <a:pt x="54039" y="32090"/>
                    </a:cubicBezTo>
                    <a:cubicBezTo>
                      <a:pt x="54039" y="31590"/>
                      <a:pt x="54039" y="31090"/>
                      <a:pt x="54006" y="30589"/>
                    </a:cubicBezTo>
                    <a:cubicBezTo>
                      <a:pt x="54006" y="30256"/>
                      <a:pt x="54006" y="29955"/>
                      <a:pt x="53939" y="29622"/>
                    </a:cubicBezTo>
                    <a:lnTo>
                      <a:pt x="53939" y="28755"/>
                    </a:lnTo>
                    <a:cubicBezTo>
                      <a:pt x="53939" y="28221"/>
                      <a:pt x="53906" y="27654"/>
                      <a:pt x="53906" y="27087"/>
                    </a:cubicBezTo>
                    <a:lnTo>
                      <a:pt x="53906" y="24552"/>
                    </a:lnTo>
                    <a:lnTo>
                      <a:pt x="53906" y="23251"/>
                    </a:lnTo>
                    <a:lnTo>
                      <a:pt x="53906" y="19481"/>
                    </a:lnTo>
                    <a:lnTo>
                      <a:pt x="53906" y="17914"/>
                    </a:lnTo>
                    <a:lnTo>
                      <a:pt x="53906" y="17046"/>
                    </a:lnTo>
                    <a:lnTo>
                      <a:pt x="53906" y="14444"/>
                    </a:lnTo>
                    <a:lnTo>
                      <a:pt x="53906" y="12777"/>
                    </a:lnTo>
                    <a:lnTo>
                      <a:pt x="53906" y="11809"/>
                    </a:lnTo>
                    <a:cubicBezTo>
                      <a:pt x="53906" y="11242"/>
                      <a:pt x="53906" y="10642"/>
                      <a:pt x="53873" y="10075"/>
                    </a:cubicBezTo>
                    <a:cubicBezTo>
                      <a:pt x="53873" y="9874"/>
                      <a:pt x="53873" y="9608"/>
                      <a:pt x="53839" y="9407"/>
                    </a:cubicBezTo>
                    <a:cubicBezTo>
                      <a:pt x="53839" y="8974"/>
                      <a:pt x="53773" y="8540"/>
                      <a:pt x="53773" y="8107"/>
                    </a:cubicBezTo>
                    <a:lnTo>
                      <a:pt x="53773" y="7072"/>
                    </a:lnTo>
                    <a:lnTo>
                      <a:pt x="53773" y="6872"/>
                    </a:lnTo>
                    <a:lnTo>
                      <a:pt x="53773" y="6205"/>
                    </a:lnTo>
                    <a:lnTo>
                      <a:pt x="53773" y="5638"/>
                    </a:lnTo>
                    <a:cubicBezTo>
                      <a:pt x="53773" y="5271"/>
                      <a:pt x="53773" y="4904"/>
                      <a:pt x="53739" y="4537"/>
                    </a:cubicBezTo>
                    <a:lnTo>
                      <a:pt x="53739" y="4471"/>
                    </a:lnTo>
                    <a:lnTo>
                      <a:pt x="53739" y="3637"/>
                    </a:lnTo>
                    <a:lnTo>
                      <a:pt x="53739" y="3070"/>
                    </a:lnTo>
                    <a:cubicBezTo>
                      <a:pt x="53739" y="2736"/>
                      <a:pt x="53673" y="2536"/>
                      <a:pt x="53506" y="2302"/>
                    </a:cubicBezTo>
                    <a:cubicBezTo>
                      <a:pt x="53339" y="2102"/>
                      <a:pt x="53072" y="1969"/>
                      <a:pt x="52772" y="1969"/>
                    </a:cubicBezTo>
                    <a:cubicBezTo>
                      <a:pt x="52672" y="1902"/>
                      <a:pt x="52505" y="1802"/>
                      <a:pt x="52338" y="1802"/>
                    </a:cubicBezTo>
                    <a:lnTo>
                      <a:pt x="51571" y="1769"/>
                    </a:lnTo>
                    <a:cubicBezTo>
                      <a:pt x="50070" y="1702"/>
                      <a:pt x="48502" y="1635"/>
                      <a:pt x="47001" y="1535"/>
                    </a:cubicBezTo>
                    <a:cubicBezTo>
                      <a:pt x="46267" y="1468"/>
                      <a:pt x="45533" y="1435"/>
                      <a:pt x="44833" y="1368"/>
                    </a:cubicBezTo>
                    <a:lnTo>
                      <a:pt x="44433" y="1302"/>
                    </a:lnTo>
                    <a:lnTo>
                      <a:pt x="44066" y="1268"/>
                    </a:lnTo>
                    <a:lnTo>
                      <a:pt x="41931" y="1135"/>
                    </a:lnTo>
                    <a:cubicBezTo>
                      <a:pt x="41164" y="1135"/>
                      <a:pt x="40330" y="1102"/>
                      <a:pt x="39396" y="1068"/>
                    </a:cubicBezTo>
                    <a:cubicBezTo>
                      <a:pt x="38862" y="1035"/>
                      <a:pt x="38328" y="1035"/>
                      <a:pt x="37761" y="1035"/>
                    </a:cubicBezTo>
                    <a:lnTo>
                      <a:pt x="36861" y="1035"/>
                    </a:lnTo>
                    <a:cubicBezTo>
                      <a:pt x="36093" y="1035"/>
                      <a:pt x="35359" y="968"/>
                      <a:pt x="34392" y="901"/>
                    </a:cubicBezTo>
                    <a:cubicBezTo>
                      <a:pt x="33725" y="868"/>
                      <a:pt x="33024" y="801"/>
                      <a:pt x="32357" y="801"/>
                    </a:cubicBezTo>
                    <a:lnTo>
                      <a:pt x="31890" y="801"/>
                    </a:lnTo>
                    <a:cubicBezTo>
                      <a:pt x="31557" y="801"/>
                      <a:pt x="31257" y="768"/>
                      <a:pt x="30923" y="768"/>
                    </a:cubicBezTo>
                    <a:cubicBezTo>
                      <a:pt x="30423" y="735"/>
                      <a:pt x="29922" y="735"/>
                      <a:pt x="29389" y="735"/>
                    </a:cubicBezTo>
                    <a:cubicBezTo>
                      <a:pt x="28655" y="735"/>
                      <a:pt x="27887" y="701"/>
                      <a:pt x="26920" y="635"/>
                    </a:cubicBezTo>
                    <a:cubicBezTo>
                      <a:pt x="26553" y="635"/>
                      <a:pt x="26153" y="601"/>
                      <a:pt x="25753" y="601"/>
                    </a:cubicBezTo>
                    <a:cubicBezTo>
                      <a:pt x="25386" y="601"/>
                      <a:pt x="24985" y="601"/>
                      <a:pt x="24585" y="568"/>
                    </a:cubicBezTo>
                    <a:lnTo>
                      <a:pt x="24218" y="568"/>
                    </a:lnTo>
                    <a:cubicBezTo>
                      <a:pt x="23918" y="568"/>
                      <a:pt x="23651" y="501"/>
                      <a:pt x="23384" y="501"/>
                    </a:cubicBezTo>
                    <a:lnTo>
                      <a:pt x="22083" y="501"/>
                    </a:lnTo>
                    <a:cubicBezTo>
                      <a:pt x="21249" y="501"/>
                      <a:pt x="20415" y="468"/>
                      <a:pt x="19715" y="434"/>
                    </a:cubicBezTo>
                    <a:cubicBezTo>
                      <a:pt x="19582" y="434"/>
                      <a:pt x="19481" y="434"/>
                      <a:pt x="19348" y="401"/>
                    </a:cubicBezTo>
                    <a:cubicBezTo>
                      <a:pt x="19081" y="401"/>
                      <a:pt x="18814" y="334"/>
                      <a:pt x="18514" y="334"/>
                    </a:cubicBezTo>
                    <a:lnTo>
                      <a:pt x="14845" y="334"/>
                    </a:lnTo>
                    <a:cubicBezTo>
                      <a:pt x="14078" y="334"/>
                      <a:pt x="13377" y="301"/>
                      <a:pt x="12543" y="268"/>
                    </a:cubicBezTo>
                    <a:cubicBezTo>
                      <a:pt x="12343" y="268"/>
                      <a:pt x="12143" y="234"/>
                      <a:pt x="11976" y="234"/>
                    </a:cubicBezTo>
                    <a:cubicBezTo>
                      <a:pt x="11542" y="168"/>
                      <a:pt x="11142" y="168"/>
                      <a:pt x="10675" y="168"/>
                    </a:cubicBezTo>
                    <a:lnTo>
                      <a:pt x="8841" y="168"/>
                    </a:lnTo>
                    <a:cubicBezTo>
                      <a:pt x="8207" y="168"/>
                      <a:pt x="7573" y="134"/>
                      <a:pt x="6973" y="101"/>
                    </a:cubicBezTo>
                    <a:cubicBezTo>
                      <a:pt x="6672" y="101"/>
                      <a:pt x="6372" y="67"/>
                      <a:pt x="6072" y="67"/>
                    </a:cubicBezTo>
                    <a:cubicBezTo>
                      <a:pt x="5972" y="67"/>
                      <a:pt x="5838" y="1"/>
                      <a:pt x="5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2;p39">
                <a:extLst>
                  <a:ext uri="{FF2B5EF4-FFF2-40B4-BE49-F238E27FC236}">
                    <a16:creationId xmlns:a16="http://schemas.microsoft.com/office/drawing/2014/main" id="{8396BE3F-267C-5A49-A7AC-77307256BCB6}"/>
                  </a:ext>
                </a:extLst>
              </p:cNvPr>
              <p:cNvSpPr/>
              <p:nvPr/>
            </p:nvSpPr>
            <p:spPr>
              <a:xfrm>
                <a:off x="9582000" y="7199550"/>
                <a:ext cx="60050" cy="796650"/>
              </a:xfrm>
              <a:custGeom>
                <a:avLst/>
                <a:gdLst/>
                <a:ahLst/>
                <a:cxnLst/>
                <a:rect l="l" t="t" r="r" b="b"/>
                <a:pathLst>
                  <a:path w="2402" h="31866" extrusionOk="0">
                    <a:moveTo>
                      <a:pt x="1600" y="0"/>
                    </a:moveTo>
                    <a:cubicBezTo>
                      <a:pt x="1246" y="0"/>
                      <a:pt x="962" y="313"/>
                      <a:pt x="901" y="710"/>
                    </a:cubicBezTo>
                    <a:cubicBezTo>
                      <a:pt x="868" y="1543"/>
                      <a:pt x="834" y="2377"/>
                      <a:pt x="834" y="3211"/>
                    </a:cubicBezTo>
                    <a:cubicBezTo>
                      <a:pt x="834" y="4012"/>
                      <a:pt x="834" y="4846"/>
                      <a:pt x="801" y="5613"/>
                    </a:cubicBezTo>
                    <a:cubicBezTo>
                      <a:pt x="701" y="7348"/>
                      <a:pt x="634" y="9049"/>
                      <a:pt x="501" y="10783"/>
                    </a:cubicBezTo>
                    <a:cubicBezTo>
                      <a:pt x="467" y="11684"/>
                      <a:pt x="367" y="12518"/>
                      <a:pt x="367" y="13385"/>
                    </a:cubicBezTo>
                    <a:cubicBezTo>
                      <a:pt x="367" y="14186"/>
                      <a:pt x="367" y="14953"/>
                      <a:pt x="334" y="15787"/>
                    </a:cubicBezTo>
                    <a:cubicBezTo>
                      <a:pt x="334" y="16254"/>
                      <a:pt x="301" y="16688"/>
                      <a:pt x="301" y="17121"/>
                    </a:cubicBezTo>
                    <a:lnTo>
                      <a:pt x="301" y="18355"/>
                    </a:lnTo>
                    <a:cubicBezTo>
                      <a:pt x="301" y="19223"/>
                      <a:pt x="267" y="20090"/>
                      <a:pt x="267" y="20957"/>
                    </a:cubicBezTo>
                    <a:cubicBezTo>
                      <a:pt x="267" y="21791"/>
                      <a:pt x="267" y="22592"/>
                      <a:pt x="200" y="23426"/>
                    </a:cubicBezTo>
                    <a:cubicBezTo>
                      <a:pt x="167" y="24226"/>
                      <a:pt x="134" y="25027"/>
                      <a:pt x="134" y="25794"/>
                    </a:cubicBezTo>
                    <a:lnTo>
                      <a:pt x="134" y="27062"/>
                    </a:lnTo>
                    <a:cubicBezTo>
                      <a:pt x="134" y="27462"/>
                      <a:pt x="167" y="27862"/>
                      <a:pt x="167" y="28263"/>
                    </a:cubicBezTo>
                    <a:cubicBezTo>
                      <a:pt x="167" y="29063"/>
                      <a:pt x="200" y="29897"/>
                      <a:pt x="100" y="30631"/>
                    </a:cubicBezTo>
                    <a:cubicBezTo>
                      <a:pt x="100" y="30731"/>
                      <a:pt x="34" y="30798"/>
                      <a:pt x="34" y="30931"/>
                    </a:cubicBezTo>
                    <a:cubicBezTo>
                      <a:pt x="0" y="31398"/>
                      <a:pt x="367" y="31798"/>
                      <a:pt x="834" y="31865"/>
                    </a:cubicBezTo>
                    <a:cubicBezTo>
                      <a:pt x="1034" y="31865"/>
                      <a:pt x="1301" y="31765"/>
                      <a:pt x="1468" y="31632"/>
                    </a:cubicBezTo>
                    <a:cubicBezTo>
                      <a:pt x="1601" y="31565"/>
                      <a:pt x="1668" y="31432"/>
                      <a:pt x="1702" y="31265"/>
                    </a:cubicBezTo>
                    <a:cubicBezTo>
                      <a:pt x="1768" y="31198"/>
                      <a:pt x="1768" y="31098"/>
                      <a:pt x="1768" y="31065"/>
                    </a:cubicBezTo>
                    <a:cubicBezTo>
                      <a:pt x="1835" y="30965"/>
                      <a:pt x="1835" y="30898"/>
                      <a:pt x="1802" y="30798"/>
                    </a:cubicBezTo>
                    <a:cubicBezTo>
                      <a:pt x="1768" y="30064"/>
                      <a:pt x="1802" y="29363"/>
                      <a:pt x="1802" y="28596"/>
                    </a:cubicBezTo>
                    <a:cubicBezTo>
                      <a:pt x="1802" y="28196"/>
                      <a:pt x="1802" y="27729"/>
                      <a:pt x="1768" y="27295"/>
                    </a:cubicBezTo>
                    <a:lnTo>
                      <a:pt x="1768" y="26094"/>
                    </a:lnTo>
                    <a:cubicBezTo>
                      <a:pt x="1768" y="25294"/>
                      <a:pt x="1802" y="24560"/>
                      <a:pt x="1835" y="23759"/>
                    </a:cubicBezTo>
                    <a:cubicBezTo>
                      <a:pt x="1868" y="22892"/>
                      <a:pt x="1868" y="22025"/>
                      <a:pt x="1835" y="21124"/>
                    </a:cubicBezTo>
                    <a:cubicBezTo>
                      <a:pt x="1835" y="20290"/>
                      <a:pt x="1835" y="19423"/>
                      <a:pt x="1868" y="18589"/>
                    </a:cubicBezTo>
                    <a:lnTo>
                      <a:pt x="1868" y="17288"/>
                    </a:lnTo>
                    <a:cubicBezTo>
                      <a:pt x="1868" y="16921"/>
                      <a:pt x="1935" y="16521"/>
                      <a:pt x="1935" y="16121"/>
                    </a:cubicBezTo>
                    <a:cubicBezTo>
                      <a:pt x="1968" y="15287"/>
                      <a:pt x="1968" y="14519"/>
                      <a:pt x="1968" y="13685"/>
                    </a:cubicBezTo>
                    <a:cubicBezTo>
                      <a:pt x="1968" y="12852"/>
                      <a:pt x="2002" y="11951"/>
                      <a:pt x="2035" y="11117"/>
                    </a:cubicBezTo>
                    <a:cubicBezTo>
                      <a:pt x="2135" y="9416"/>
                      <a:pt x="2269" y="7715"/>
                      <a:pt x="2302" y="6013"/>
                    </a:cubicBezTo>
                    <a:cubicBezTo>
                      <a:pt x="2335" y="5179"/>
                      <a:pt x="2335" y="4345"/>
                      <a:pt x="2335" y="3545"/>
                    </a:cubicBezTo>
                    <a:lnTo>
                      <a:pt x="2335" y="2277"/>
                    </a:lnTo>
                    <a:cubicBezTo>
                      <a:pt x="2335" y="1877"/>
                      <a:pt x="2369" y="1443"/>
                      <a:pt x="2402" y="1043"/>
                    </a:cubicBezTo>
                    <a:lnTo>
                      <a:pt x="2402" y="776"/>
                    </a:lnTo>
                    <a:cubicBezTo>
                      <a:pt x="2402" y="376"/>
                      <a:pt x="2135" y="42"/>
                      <a:pt x="1702" y="9"/>
                    </a:cubicBezTo>
                    <a:cubicBezTo>
                      <a:pt x="1667" y="3"/>
                      <a:pt x="1633"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3;p39">
                <a:extLst>
                  <a:ext uri="{FF2B5EF4-FFF2-40B4-BE49-F238E27FC236}">
                    <a16:creationId xmlns:a16="http://schemas.microsoft.com/office/drawing/2014/main" id="{E6C4CEC8-700E-A748-A23C-61ACA31304CA}"/>
                  </a:ext>
                </a:extLst>
              </p:cNvPr>
              <p:cNvSpPr/>
              <p:nvPr/>
            </p:nvSpPr>
            <p:spPr>
              <a:xfrm>
                <a:off x="9405200" y="7177250"/>
                <a:ext cx="48400" cy="793925"/>
              </a:xfrm>
              <a:custGeom>
                <a:avLst/>
                <a:gdLst/>
                <a:ahLst/>
                <a:cxnLst/>
                <a:rect l="l" t="t" r="r" b="b"/>
                <a:pathLst>
                  <a:path w="1936" h="31757" extrusionOk="0">
                    <a:moveTo>
                      <a:pt x="1035" y="0"/>
                    </a:moveTo>
                    <a:cubicBezTo>
                      <a:pt x="701" y="0"/>
                      <a:pt x="368" y="267"/>
                      <a:pt x="368" y="601"/>
                    </a:cubicBezTo>
                    <a:cubicBezTo>
                      <a:pt x="368" y="1401"/>
                      <a:pt x="368" y="2169"/>
                      <a:pt x="267" y="2969"/>
                    </a:cubicBezTo>
                    <a:cubicBezTo>
                      <a:pt x="267" y="3236"/>
                      <a:pt x="234" y="3436"/>
                      <a:pt x="234" y="3670"/>
                    </a:cubicBezTo>
                    <a:cubicBezTo>
                      <a:pt x="201" y="4237"/>
                      <a:pt x="167" y="4770"/>
                      <a:pt x="167" y="5304"/>
                    </a:cubicBezTo>
                    <a:cubicBezTo>
                      <a:pt x="167" y="6105"/>
                      <a:pt x="167" y="6905"/>
                      <a:pt x="101" y="7673"/>
                    </a:cubicBezTo>
                    <a:cubicBezTo>
                      <a:pt x="67" y="8506"/>
                      <a:pt x="34" y="9340"/>
                      <a:pt x="34" y="10174"/>
                    </a:cubicBezTo>
                    <a:cubicBezTo>
                      <a:pt x="34" y="10975"/>
                      <a:pt x="1" y="11775"/>
                      <a:pt x="1" y="12576"/>
                    </a:cubicBezTo>
                    <a:lnTo>
                      <a:pt x="1" y="14978"/>
                    </a:lnTo>
                    <a:cubicBezTo>
                      <a:pt x="1" y="16579"/>
                      <a:pt x="34" y="18113"/>
                      <a:pt x="67" y="19681"/>
                    </a:cubicBezTo>
                    <a:cubicBezTo>
                      <a:pt x="67" y="20081"/>
                      <a:pt x="101" y="20448"/>
                      <a:pt x="101" y="20815"/>
                    </a:cubicBezTo>
                    <a:cubicBezTo>
                      <a:pt x="101" y="21182"/>
                      <a:pt x="101" y="21582"/>
                      <a:pt x="167" y="21949"/>
                    </a:cubicBezTo>
                    <a:cubicBezTo>
                      <a:pt x="201" y="22750"/>
                      <a:pt x="167" y="23517"/>
                      <a:pt x="167" y="24318"/>
                    </a:cubicBezTo>
                    <a:cubicBezTo>
                      <a:pt x="167" y="25085"/>
                      <a:pt x="167" y="25819"/>
                      <a:pt x="201" y="26619"/>
                    </a:cubicBezTo>
                    <a:lnTo>
                      <a:pt x="201" y="27787"/>
                    </a:lnTo>
                    <a:lnTo>
                      <a:pt x="201" y="28988"/>
                    </a:lnTo>
                    <a:lnTo>
                      <a:pt x="201" y="29855"/>
                    </a:lnTo>
                    <a:lnTo>
                      <a:pt x="201" y="30822"/>
                    </a:lnTo>
                    <a:cubicBezTo>
                      <a:pt x="201" y="31089"/>
                      <a:pt x="234" y="31289"/>
                      <a:pt x="401" y="31456"/>
                    </a:cubicBezTo>
                    <a:cubicBezTo>
                      <a:pt x="568" y="31623"/>
                      <a:pt x="768" y="31756"/>
                      <a:pt x="1035" y="31756"/>
                    </a:cubicBezTo>
                    <a:cubicBezTo>
                      <a:pt x="1268" y="31756"/>
                      <a:pt x="1502" y="31656"/>
                      <a:pt x="1668" y="31523"/>
                    </a:cubicBezTo>
                    <a:cubicBezTo>
                      <a:pt x="1835" y="31423"/>
                      <a:pt x="1935" y="31189"/>
                      <a:pt x="1935" y="30989"/>
                    </a:cubicBezTo>
                    <a:lnTo>
                      <a:pt x="1935" y="30856"/>
                    </a:lnTo>
                    <a:lnTo>
                      <a:pt x="1935" y="29622"/>
                    </a:lnTo>
                    <a:cubicBezTo>
                      <a:pt x="1935" y="29188"/>
                      <a:pt x="1902" y="28821"/>
                      <a:pt x="1902" y="28454"/>
                    </a:cubicBezTo>
                    <a:cubicBezTo>
                      <a:pt x="1902" y="27687"/>
                      <a:pt x="1869" y="26953"/>
                      <a:pt x="1869" y="26152"/>
                    </a:cubicBezTo>
                    <a:cubicBezTo>
                      <a:pt x="1869" y="25785"/>
                      <a:pt x="1835" y="25419"/>
                      <a:pt x="1835" y="25018"/>
                    </a:cubicBezTo>
                    <a:cubicBezTo>
                      <a:pt x="1835" y="24651"/>
                      <a:pt x="1835" y="24251"/>
                      <a:pt x="1769" y="23851"/>
                    </a:cubicBezTo>
                    <a:cubicBezTo>
                      <a:pt x="1769" y="23117"/>
                      <a:pt x="1735" y="22350"/>
                      <a:pt x="1702" y="21582"/>
                    </a:cubicBezTo>
                    <a:lnTo>
                      <a:pt x="1435" y="16812"/>
                    </a:lnTo>
                    <a:cubicBezTo>
                      <a:pt x="1402" y="16012"/>
                      <a:pt x="1402" y="15245"/>
                      <a:pt x="1368" y="14444"/>
                    </a:cubicBezTo>
                    <a:lnTo>
                      <a:pt x="1368" y="13243"/>
                    </a:lnTo>
                    <a:lnTo>
                      <a:pt x="1368" y="12109"/>
                    </a:lnTo>
                    <a:lnTo>
                      <a:pt x="1368" y="9607"/>
                    </a:lnTo>
                    <a:cubicBezTo>
                      <a:pt x="1368" y="8807"/>
                      <a:pt x="1402" y="7973"/>
                      <a:pt x="1435" y="7172"/>
                    </a:cubicBezTo>
                    <a:lnTo>
                      <a:pt x="1435" y="5971"/>
                    </a:lnTo>
                    <a:lnTo>
                      <a:pt x="1435" y="4904"/>
                    </a:lnTo>
                    <a:cubicBezTo>
                      <a:pt x="1502" y="4103"/>
                      <a:pt x="1535" y="3303"/>
                      <a:pt x="1568" y="2469"/>
                    </a:cubicBezTo>
                    <a:cubicBezTo>
                      <a:pt x="1602" y="1902"/>
                      <a:pt x="1602" y="1268"/>
                      <a:pt x="1602" y="668"/>
                    </a:cubicBezTo>
                    <a:cubicBezTo>
                      <a:pt x="1602" y="334"/>
                      <a:pt x="1368" y="67"/>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4;p39">
                <a:extLst>
                  <a:ext uri="{FF2B5EF4-FFF2-40B4-BE49-F238E27FC236}">
                    <a16:creationId xmlns:a16="http://schemas.microsoft.com/office/drawing/2014/main" id="{680C783D-BFF7-E848-9EF3-99F3CC06B9CD}"/>
                  </a:ext>
                </a:extLst>
              </p:cNvPr>
              <p:cNvSpPr/>
              <p:nvPr/>
            </p:nvSpPr>
            <p:spPr>
              <a:xfrm>
                <a:off x="9189225" y="7205600"/>
                <a:ext cx="53375" cy="789950"/>
              </a:xfrm>
              <a:custGeom>
                <a:avLst/>
                <a:gdLst/>
                <a:ahLst/>
                <a:cxnLst/>
                <a:rect l="l" t="t" r="r" b="b"/>
                <a:pathLst>
                  <a:path w="2135" h="31598" extrusionOk="0">
                    <a:moveTo>
                      <a:pt x="1468" y="1"/>
                    </a:moveTo>
                    <a:cubicBezTo>
                      <a:pt x="1301" y="1"/>
                      <a:pt x="1134" y="34"/>
                      <a:pt x="1001" y="167"/>
                    </a:cubicBezTo>
                    <a:cubicBezTo>
                      <a:pt x="867" y="301"/>
                      <a:pt x="801" y="468"/>
                      <a:pt x="801" y="634"/>
                    </a:cubicBezTo>
                    <a:cubicBezTo>
                      <a:pt x="701" y="1101"/>
                      <a:pt x="634" y="1502"/>
                      <a:pt x="567" y="1969"/>
                    </a:cubicBezTo>
                    <a:cubicBezTo>
                      <a:pt x="534" y="2336"/>
                      <a:pt x="500" y="2702"/>
                      <a:pt x="467" y="3136"/>
                    </a:cubicBezTo>
                    <a:cubicBezTo>
                      <a:pt x="367" y="3870"/>
                      <a:pt x="334" y="4637"/>
                      <a:pt x="300" y="5371"/>
                    </a:cubicBezTo>
                    <a:cubicBezTo>
                      <a:pt x="234" y="6205"/>
                      <a:pt x="167" y="7106"/>
                      <a:pt x="167" y="7940"/>
                    </a:cubicBezTo>
                    <a:cubicBezTo>
                      <a:pt x="134" y="8707"/>
                      <a:pt x="134" y="9507"/>
                      <a:pt x="134" y="10308"/>
                    </a:cubicBezTo>
                    <a:cubicBezTo>
                      <a:pt x="134" y="11976"/>
                      <a:pt x="134" y="13644"/>
                      <a:pt x="67" y="15311"/>
                    </a:cubicBezTo>
                    <a:cubicBezTo>
                      <a:pt x="67" y="16045"/>
                      <a:pt x="67" y="16813"/>
                      <a:pt x="33" y="17513"/>
                    </a:cubicBezTo>
                    <a:cubicBezTo>
                      <a:pt x="33" y="17880"/>
                      <a:pt x="33" y="18280"/>
                      <a:pt x="0" y="18681"/>
                    </a:cubicBezTo>
                    <a:lnTo>
                      <a:pt x="0" y="20048"/>
                    </a:lnTo>
                    <a:cubicBezTo>
                      <a:pt x="0" y="20882"/>
                      <a:pt x="33" y="21716"/>
                      <a:pt x="33" y="22517"/>
                    </a:cubicBezTo>
                    <a:cubicBezTo>
                      <a:pt x="33" y="23317"/>
                      <a:pt x="67" y="24051"/>
                      <a:pt x="67" y="24852"/>
                    </a:cubicBezTo>
                    <a:cubicBezTo>
                      <a:pt x="67" y="25585"/>
                      <a:pt x="67" y="26386"/>
                      <a:pt x="134" y="27153"/>
                    </a:cubicBezTo>
                    <a:cubicBezTo>
                      <a:pt x="167" y="27987"/>
                      <a:pt x="200" y="28754"/>
                      <a:pt x="200" y="29588"/>
                    </a:cubicBezTo>
                    <a:cubicBezTo>
                      <a:pt x="200" y="30022"/>
                      <a:pt x="200" y="30422"/>
                      <a:pt x="234" y="30823"/>
                    </a:cubicBezTo>
                    <a:cubicBezTo>
                      <a:pt x="234" y="30923"/>
                      <a:pt x="300" y="31056"/>
                      <a:pt x="334" y="31190"/>
                    </a:cubicBezTo>
                    <a:cubicBezTo>
                      <a:pt x="400" y="31356"/>
                      <a:pt x="567" y="31523"/>
                      <a:pt x="801" y="31556"/>
                    </a:cubicBezTo>
                    <a:cubicBezTo>
                      <a:pt x="876" y="31584"/>
                      <a:pt x="958" y="31597"/>
                      <a:pt x="1041" y="31597"/>
                    </a:cubicBezTo>
                    <a:cubicBezTo>
                      <a:pt x="1359" y="31597"/>
                      <a:pt x="1695" y="31400"/>
                      <a:pt x="1801" y="31056"/>
                    </a:cubicBezTo>
                    <a:cubicBezTo>
                      <a:pt x="1835" y="30856"/>
                      <a:pt x="1868" y="30656"/>
                      <a:pt x="1868" y="30422"/>
                    </a:cubicBezTo>
                    <a:cubicBezTo>
                      <a:pt x="1968" y="30155"/>
                      <a:pt x="1901" y="29955"/>
                      <a:pt x="1901" y="29688"/>
                    </a:cubicBezTo>
                    <a:cubicBezTo>
                      <a:pt x="1901" y="29322"/>
                      <a:pt x="1901" y="28955"/>
                      <a:pt x="1868" y="28621"/>
                    </a:cubicBezTo>
                    <a:cubicBezTo>
                      <a:pt x="1835" y="27787"/>
                      <a:pt x="1801" y="26986"/>
                      <a:pt x="1735" y="26153"/>
                    </a:cubicBezTo>
                    <a:cubicBezTo>
                      <a:pt x="1701" y="24551"/>
                      <a:pt x="1635" y="22950"/>
                      <a:pt x="1535" y="21349"/>
                    </a:cubicBezTo>
                    <a:cubicBezTo>
                      <a:pt x="1501" y="20482"/>
                      <a:pt x="1501" y="19648"/>
                      <a:pt x="1501" y="18781"/>
                    </a:cubicBezTo>
                    <a:lnTo>
                      <a:pt x="1501" y="16479"/>
                    </a:lnTo>
                    <a:lnTo>
                      <a:pt x="1501" y="14011"/>
                    </a:lnTo>
                    <a:lnTo>
                      <a:pt x="1501" y="11509"/>
                    </a:lnTo>
                    <a:lnTo>
                      <a:pt x="1501" y="9274"/>
                    </a:lnTo>
                    <a:cubicBezTo>
                      <a:pt x="1501" y="8440"/>
                      <a:pt x="1501" y="7539"/>
                      <a:pt x="1535" y="6705"/>
                    </a:cubicBezTo>
                    <a:cubicBezTo>
                      <a:pt x="1568" y="5971"/>
                      <a:pt x="1635" y="5171"/>
                      <a:pt x="1668" y="4437"/>
                    </a:cubicBezTo>
                    <a:cubicBezTo>
                      <a:pt x="1701" y="3636"/>
                      <a:pt x="1735" y="2836"/>
                      <a:pt x="1868" y="2035"/>
                    </a:cubicBezTo>
                    <a:cubicBezTo>
                      <a:pt x="1901" y="1602"/>
                      <a:pt x="2002" y="1135"/>
                      <a:pt x="2068" y="668"/>
                    </a:cubicBezTo>
                    <a:cubicBezTo>
                      <a:pt x="2135" y="501"/>
                      <a:pt x="2035" y="301"/>
                      <a:pt x="1901" y="201"/>
                    </a:cubicBezTo>
                    <a:cubicBezTo>
                      <a:pt x="1801" y="101"/>
                      <a:pt x="1635"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5;p39">
                <a:extLst>
                  <a:ext uri="{FF2B5EF4-FFF2-40B4-BE49-F238E27FC236}">
                    <a16:creationId xmlns:a16="http://schemas.microsoft.com/office/drawing/2014/main" id="{72DBC0EF-9071-8E41-A831-B394C151A0DA}"/>
                  </a:ext>
                </a:extLst>
              </p:cNvPr>
              <p:cNvSpPr/>
              <p:nvPr/>
            </p:nvSpPr>
            <p:spPr>
              <a:xfrm>
                <a:off x="8929875" y="7187050"/>
                <a:ext cx="46700" cy="769100"/>
              </a:xfrm>
              <a:custGeom>
                <a:avLst/>
                <a:gdLst/>
                <a:ahLst/>
                <a:cxnLst/>
                <a:rect l="l" t="t" r="r" b="b"/>
                <a:pathLst>
                  <a:path w="1868" h="30764" extrusionOk="0">
                    <a:moveTo>
                      <a:pt x="1058" y="0"/>
                    </a:moveTo>
                    <a:cubicBezTo>
                      <a:pt x="679" y="0"/>
                      <a:pt x="397" y="313"/>
                      <a:pt x="367" y="709"/>
                    </a:cubicBezTo>
                    <a:cubicBezTo>
                      <a:pt x="267" y="2444"/>
                      <a:pt x="234" y="4178"/>
                      <a:pt x="133" y="5913"/>
                    </a:cubicBezTo>
                    <a:cubicBezTo>
                      <a:pt x="100" y="6713"/>
                      <a:pt x="100" y="7547"/>
                      <a:pt x="67" y="8348"/>
                    </a:cubicBezTo>
                    <a:cubicBezTo>
                      <a:pt x="67" y="9215"/>
                      <a:pt x="33" y="10116"/>
                      <a:pt x="33" y="11017"/>
                    </a:cubicBezTo>
                    <a:cubicBezTo>
                      <a:pt x="33" y="12584"/>
                      <a:pt x="0" y="14185"/>
                      <a:pt x="0" y="15720"/>
                    </a:cubicBezTo>
                    <a:cubicBezTo>
                      <a:pt x="0" y="16621"/>
                      <a:pt x="0" y="17555"/>
                      <a:pt x="33" y="18455"/>
                    </a:cubicBezTo>
                    <a:cubicBezTo>
                      <a:pt x="33" y="19256"/>
                      <a:pt x="67" y="20056"/>
                      <a:pt x="67" y="20857"/>
                    </a:cubicBezTo>
                    <a:lnTo>
                      <a:pt x="67" y="23192"/>
                    </a:lnTo>
                    <a:cubicBezTo>
                      <a:pt x="67" y="23926"/>
                      <a:pt x="100" y="24726"/>
                      <a:pt x="133" y="25460"/>
                    </a:cubicBezTo>
                    <a:cubicBezTo>
                      <a:pt x="200" y="26261"/>
                      <a:pt x="200" y="27061"/>
                      <a:pt x="234" y="27795"/>
                    </a:cubicBezTo>
                    <a:lnTo>
                      <a:pt x="234" y="28929"/>
                    </a:lnTo>
                    <a:lnTo>
                      <a:pt x="234" y="29430"/>
                    </a:lnTo>
                    <a:cubicBezTo>
                      <a:pt x="234" y="29597"/>
                      <a:pt x="234" y="29730"/>
                      <a:pt x="267" y="29897"/>
                    </a:cubicBezTo>
                    <a:cubicBezTo>
                      <a:pt x="267" y="30064"/>
                      <a:pt x="367" y="30230"/>
                      <a:pt x="434" y="30397"/>
                    </a:cubicBezTo>
                    <a:cubicBezTo>
                      <a:pt x="467" y="30531"/>
                      <a:pt x="567" y="30597"/>
                      <a:pt x="634" y="30631"/>
                    </a:cubicBezTo>
                    <a:cubicBezTo>
                      <a:pt x="734" y="30731"/>
                      <a:pt x="867" y="30731"/>
                      <a:pt x="967" y="30764"/>
                    </a:cubicBezTo>
                    <a:cubicBezTo>
                      <a:pt x="1201" y="30764"/>
                      <a:pt x="1468" y="30697"/>
                      <a:pt x="1568" y="30464"/>
                    </a:cubicBezTo>
                    <a:cubicBezTo>
                      <a:pt x="1668" y="30364"/>
                      <a:pt x="1701" y="30197"/>
                      <a:pt x="1735" y="30064"/>
                    </a:cubicBezTo>
                    <a:cubicBezTo>
                      <a:pt x="1768" y="29930"/>
                      <a:pt x="1768" y="29863"/>
                      <a:pt x="1768" y="29730"/>
                    </a:cubicBezTo>
                    <a:lnTo>
                      <a:pt x="1868" y="29597"/>
                    </a:lnTo>
                    <a:lnTo>
                      <a:pt x="1868" y="29029"/>
                    </a:lnTo>
                    <a:lnTo>
                      <a:pt x="1868" y="27895"/>
                    </a:lnTo>
                    <a:lnTo>
                      <a:pt x="1868" y="25460"/>
                    </a:lnTo>
                    <a:cubicBezTo>
                      <a:pt x="1835" y="24693"/>
                      <a:pt x="1835" y="23892"/>
                      <a:pt x="1835" y="23058"/>
                    </a:cubicBezTo>
                    <a:lnTo>
                      <a:pt x="1835" y="20723"/>
                    </a:lnTo>
                    <a:cubicBezTo>
                      <a:pt x="1768" y="19923"/>
                      <a:pt x="1735" y="19122"/>
                      <a:pt x="1735" y="18288"/>
                    </a:cubicBezTo>
                    <a:cubicBezTo>
                      <a:pt x="1701" y="17421"/>
                      <a:pt x="1701" y="16554"/>
                      <a:pt x="1668" y="15687"/>
                    </a:cubicBezTo>
                    <a:lnTo>
                      <a:pt x="1668" y="13452"/>
                    </a:lnTo>
                    <a:lnTo>
                      <a:pt x="1668" y="10783"/>
                    </a:lnTo>
                    <a:lnTo>
                      <a:pt x="1668" y="8248"/>
                    </a:lnTo>
                    <a:cubicBezTo>
                      <a:pt x="1668" y="7514"/>
                      <a:pt x="1701" y="6713"/>
                      <a:pt x="1701" y="5946"/>
                    </a:cubicBezTo>
                    <a:cubicBezTo>
                      <a:pt x="1735" y="4245"/>
                      <a:pt x="1768" y="2544"/>
                      <a:pt x="1868" y="776"/>
                    </a:cubicBezTo>
                    <a:cubicBezTo>
                      <a:pt x="1868" y="376"/>
                      <a:pt x="1568" y="42"/>
                      <a:pt x="1168" y="9"/>
                    </a:cubicBezTo>
                    <a:cubicBezTo>
                      <a:pt x="1130" y="3"/>
                      <a:pt x="1094" y="0"/>
                      <a:pt x="1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6;p39">
                <a:extLst>
                  <a:ext uri="{FF2B5EF4-FFF2-40B4-BE49-F238E27FC236}">
                    <a16:creationId xmlns:a16="http://schemas.microsoft.com/office/drawing/2014/main" id="{08C72597-97CD-944C-8A39-718C476D22DA}"/>
                  </a:ext>
                </a:extLst>
              </p:cNvPr>
              <p:cNvSpPr/>
              <p:nvPr/>
            </p:nvSpPr>
            <p:spPr>
              <a:xfrm>
                <a:off x="8711375" y="7203925"/>
                <a:ext cx="43375" cy="764750"/>
              </a:xfrm>
              <a:custGeom>
                <a:avLst/>
                <a:gdLst/>
                <a:ahLst/>
                <a:cxnLst/>
                <a:rect l="l" t="t" r="r" b="b"/>
                <a:pathLst>
                  <a:path w="1735" h="30590" extrusionOk="0">
                    <a:moveTo>
                      <a:pt x="1001" y="1"/>
                    </a:moveTo>
                    <a:cubicBezTo>
                      <a:pt x="834" y="1"/>
                      <a:pt x="634" y="34"/>
                      <a:pt x="501" y="168"/>
                    </a:cubicBezTo>
                    <a:cubicBezTo>
                      <a:pt x="401" y="268"/>
                      <a:pt x="267" y="434"/>
                      <a:pt x="267" y="668"/>
                    </a:cubicBezTo>
                    <a:cubicBezTo>
                      <a:pt x="301" y="2269"/>
                      <a:pt x="267" y="3904"/>
                      <a:pt x="267" y="5571"/>
                    </a:cubicBezTo>
                    <a:cubicBezTo>
                      <a:pt x="267" y="6272"/>
                      <a:pt x="234" y="7006"/>
                      <a:pt x="234" y="7706"/>
                    </a:cubicBezTo>
                    <a:cubicBezTo>
                      <a:pt x="234" y="8507"/>
                      <a:pt x="167" y="9341"/>
                      <a:pt x="167" y="10108"/>
                    </a:cubicBezTo>
                    <a:cubicBezTo>
                      <a:pt x="167" y="10775"/>
                      <a:pt x="134" y="11442"/>
                      <a:pt x="134" y="12109"/>
                    </a:cubicBezTo>
                    <a:cubicBezTo>
                      <a:pt x="101" y="12943"/>
                      <a:pt x="101" y="13844"/>
                      <a:pt x="67" y="14678"/>
                    </a:cubicBezTo>
                    <a:cubicBezTo>
                      <a:pt x="67" y="15345"/>
                      <a:pt x="0" y="15946"/>
                      <a:pt x="0" y="16613"/>
                    </a:cubicBezTo>
                    <a:lnTo>
                      <a:pt x="0" y="19114"/>
                    </a:lnTo>
                    <a:lnTo>
                      <a:pt x="0" y="21216"/>
                    </a:lnTo>
                    <a:lnTo>
                      <a:pt x="0" y="23518"/>
                    </a:lnTo>
                    <a:lnTo>
                      <a:pt x="0" y="25753"/>
                    </a:lnTo>
                    <a:cubicBezTo>
                      <a:pt x="0" y="26520"/>
                      <a:pt x="67" y="27220"/>
                      <a:pt x="67" y="27954"/>
                    </a:cubicBezTo>
                    <a:lnTo>
                      <a:pt x="67" y="28922"/>
                    </a:lnTo>
                    <a:cubicBezTo>
                      <a:pt x="67" y="29255"/>
                      <a:pt x="0" y="29589"/>
                      <a:pt x="0" y="29922"/>
                    </a:cubicBezTo>
                    <a:cubicBezTo>
                      <a:pt x="0" y="30089"/>
                      <a:pt x="67" y="30256"/>
                      <a:pt x="167" y="30389"/>
                    </a:cubicBezTo>
                    <a:cubicBezTo>
                      <a:pt x="301" y="30489"/>
                      <a:pt x="467" y="30589"/>
                      <a:pt x="634" y="30589"/>
                    </a:cubicBezTo>
                    <a:cubicBezTo>
                      <a:pt x="801" y="30589"/>
                      <a:pt x="968" y="30556"/>
                      <a:pt x="1101" y="30423"/>
                    </a:cubicBezTo>
                    <a:cubicBezTo>
                      <a:pt x="1235" y="30289"/>
                      <a:pt x="1301" y="30156"/>
                      <a:pt x="1301" y="29956"/>
                    </a:cubicBezTo>
                    <a:cubicBezTo>
                      <a:pt x="1335" y="29722"/>
                      <a:pt x="1335" y="29489"/>
                      <a:pt x="1335" y="29255"/>
                    </a:cubicBezTo>
                    <a:lnTo>
                      <a:pt x="1335" y="28955"/>
                    </a:lnTo>
                    <a:cubicBezTo>
                      <a:pt x="1335" y="28721"/>
                      <a:pt x="1401" y="28421"/>
                      <a:pt x="1401" y="28154"/>
                    </a:cubicBezTo>
                    <a:cubicBezTo>
                      <a:pt x="1502" y="28054"/>
                      <a:pt x="1502" y="27954"/>
                      <a:pt x="1502" y="27887"/>
                    </a:cubicBezTo>
                    <a:cubicBezTo>
                      <a:pt x="1568" y="27120"/>
                      <a:pt x="1568" y="26420"/>
                      <a:pt x="1502" y="25686"/>
                    </a:cubicBezTo>
                    <a:lnTo>
                      <a:pt x="1502" y="23418"/>
                    </a:lnTo>
                    <a:lnTo>
                      <a:pt x="1502" y="21183"/>
                    </a:lnTo>
                    <a:cubicBezTo>
                      <a:pt x="1502" y="19682"/>
                      <a:pt x="1468" y="18180"/>
                      <a:pt x="1468" y="16679"/>
                    </a:cubicBezTo>
                    <a:cubicBezTo>
                      <a:pt x="1468" y="16012"/>
                      <a:pt x="1468" y="15345"/>
                      <a:pt x="1502" y="14678"/>
                    </a:cubicBezTo>
                    <a:cubicBezTo>
                      <a:pt x="1502" y="13844"/>
                      <a:pt x="1568" y="13010"/>
                      <a:pt x="1568" y="12109"/>
                    </a:cubicBezTo>
                    <a:cubicBezTo>
                      <a:pt x="1602" y="10608"/>
                      <a:pt x="1602" y="9174"/>
                      <a:pt x="1635" y="7673"/>
                    </a:cubicBezTo>
                    <a:cubicBezTo>
                      <a:pt x="1668" y="6105"/>
                      <a:pt x="1668" y="4604"/>
                      <a:pt x="1735" y="3070"/>
                    </a:cubicBezTo>
                    <a:cubicBezTo>
                      <a:pt x="1735" y="2269"/>
                      <a:pt x="1735" y="1535"/>
                      <a:pt x="1668" y="735"/>
                    </a:cubicBezTo>
                    <a:cubicBezTo>
                      <a:pt x="1668" y="535"/>
                      <a:pt x="1635" y="368"/>
                      <a:pt x="1502" y="234"/>
                    </a:cubicBezTo>
                    <a:cubicBezTo>
                      <a:pt x="1401" y="101"/>
                      <a:pt x="1235" y="34"/>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7;p39">
                <a:extLst>
                  <a:ext uri="{FF2B5EF4-FFF2-40B4-BE49-F238E27FC236}">
                    <a16:creationId xmlns:a16="http://schemas.microsoft.com/office/drawing/2014/main" id="{9FAB55B8-D737-464F-B685-33161C45F20D}"/>
                  </a:ext>
                </a:extLst>
              </p:cNvPr>
              <p:cNvSpPr/>
              <p:nvPr/>
            </p:nvSpPr>
            <p:spPr>
              <a:xfrm>
                <a:off x="8550425" y="7195600"/>
                <a:ext cx="35050" cy="775575"/>
              </a:xfrm>
              <a:custGeom>
                <a:avLst/>
                <a:gdLst/>
                <a:ahLst/>
                <a:cxnLst/>
                <a:rect l="l" t="t" r="r" b="b"/>
                <a:pathLst>
                  <a:path w="1402" h="31023" extrusionOk="0">
                    <a:moveTo>
                      <a:pt x="1001" y="0"/>
                    </a:moveTo>
                    <a:cubicBezTo>
                      <a:pt x="768" y="0"/>
                      <a:pt x="568" y="167"/>
                      <a:pt x="568" y="367"/>
                    </a:cubicBezTo>
                    <a:cubicBezTo>
                      <a:pt x="568" y="934"/>
                      <a:pt x="601" y="1568"/>
                      <a:pt x="568" y="2168"/>
                    </a:cubicBezTo>
                    <a:cubicBezTo>
                      <a:pt x="534" y="2736"/>
                      <a:pt x="501" y="3336"/>
                      <a:pt x="434" y="3870"/>
                    </a:cubicBezTo>
                    <a:lnTo>
                      <a:pt x="334" y="5604"/>
                    </a:lnTo>
                    <a:cubicBezTo>
                      <a:pt x="334" y="5904"/>
                      <a:pt x="267" y="6205"/>
                      <a:pt x="267" y="6505"/>
                    </a:cubicBezTo>
                    <a:cubicBezTo>
                      <a:pt x="267" y="6772"/>
                      <a:pt x="234" y="7072"/>
                      <a:pt x="234" y="7372"/>
                    </a:cubicBezTo>
                    <a:cubicBezTo>
                      <a:pt x="201" y="8573"/>
                      <a:pt x="201" y="9774"/>
                      <a:pt x="167" y="11008"/>
                    </a:cubicBezTo>
                    <a:lnTo>
                      <a:pt x="167" y="12776"/>
                    </a:lnTo>
                    <a:lnTo>
                      <a:pt x="167" y="14544"/>
                    </a:lnTo>
                    <a:cubicBezTo>
                      <a:pt x="101" y="17012"/>
                      <a:pt x="67" y="19514"/>
                      <a:pt x="101" y="21949"/>
                    </a:cubicBezTo>
                    <a:cubicBezTo>
                      <a:pt x="101" y="23217"/>
                      <a:pt x="167" y="24451"/>
                      <a:pt x="101" y="25719"/>
                    </a:cubicBezTo>
                    <a:cubicBezTo>
                      <a:pt x="101" y="26286"/>
                      <a:pt x="67" y="26886"/>
                      <a:pt x="101" y="27453"/>
                    </a:cubicBezTo>
                    <a:cubicBezTo>
                      <a:pt x="101" y="28054"/>
                      <a:pt x="101" y="28587"/>
                      <a:pt x="67" y="29188"/>
                    </a:cubicBezTo>
                    <a:cubicBezTo>
                      <a:pt x="67" y="29355"/>
                      <a:pt x="67" y="29555"/>
                      <a:pt x="34" y="29722"/>
                    </a:cubicBezTo>
                    <a:cubicBezTo>
                      <a:pt x="34" y="29888"/>
                      <a:pt x="1" y="30088"/>
                      <a:pt x="1" y="30255"/>
                    </a:cubicBezTo>
                    <a:cubicBezTo>
                      <a:pt x="1" y="30455"/>
                      <a:pt x="34" y="30622"/>
                      <a:pt x="167" y="30756"/>
                    </a:cubicBezTo>
                    <a:cubicBezTo>
                      <a:pt x="267" y="30889"/>
                      <a:pt x="434" y="30956"/>
                      <a:pt x="668" y="31022"/>
                    </a:cubicBezTo>
                    <a:cubicBezTo>
                      <a:pt x="868" y="31022"/>
                      <a:pt x="1035" y="30956"/>
                      <a:pt x="1168" y="30856"/>
                    </a:cubicBezTo>
                    <a:cubicBezTo>
                      <a:pt x="1335" y="30722"/>
                      <a:pt x="1368" y="30555"/>
                      <a:pt x="1402" y="30355"/>
                    </a:cubicBezTo>
                    <a:lnTo>
                      <a:pt x="1402" y="30355"/>
                    </a:lnTo>
                    <a:cubicBezTo>
                      <a:pt x="1397" y="30360"/>
                      <a:pt x="1393" y="30362"/>
                      <a:pt x="1389" y="30362"/>
                    </a:cubicBezTo>
                    <a:cubicBezTo>
                      <a:pt x="1368" y="30362"/>
                      <a:pt x="1368" y="30284"/>
                      <a:pt x="1368" y="30255"/>
                    </a:cubicBezTo>
                    <a:cubicBezTo>
                      <a:pt x="1368" y="30222"/>
                      <a:pt x="1368" y="30189"/>
                      <a:pt x="1335" y="30088"/>
                    </a:cubicBezTo>
                    <a:cubicBezTo>
                      <a:pt x="1268" y="29555"/>
                      <a:pt x="1335" y="29054"/>
                      <a:pt x="1268" y="28521"/>
                    </a:cubicBezTo>
                    <a:cubicBezTo>
                      <a:pt x="1268" y="27887"/>
                      <a:pt x="1235" y="27286"/>
                      <a:pt x="1235" y="26686"/>
                    </a:cubicBezTo>
                    <a:lnTo>
                      <a:pt x="1235" y="23183"/>
                    </a:lnTo>
                    <a:lnTo>
                      <a:pt x="1235" y="19514"/>
                    </a:lnTo>
                    <a:lnTo>
                      <a:pt x="1235" y="15745"/>
                    </a:lnTo>
                    <a:lnTo>
                      <a:pt x="1235" y="13777"/>
                    </a:lnTo>
                    <a:cubicBezTo>
                      <a:pt x="1235" y="13210"/>
                      <a:pt x="1235" y="12609"/>
                      <a:pt x="1201" y="12042"/>
                    </a:cubicBezTo>
                    <a:cubicBezTo>
                      <a:pt x="1201" y="11442"/>
                      <a:pt x="1201" y="10841"/>
                      <a:pt x="1168" y="10241"/>
                    </a:cubicBezTo>
                    <a:lnTo>
                      <a:pt x="1168" y="8506"/>
                    </a:lnTo>
                    <a:lnTo>
                      <a:pt x="1168" y="7506"/>
                    </a:lnTo>
                    <a:cubicBezTo>
                      <a:pt x="1168" y="7205"/>
                      <a:pt x="1201" y="6905"/>
                      <a:pt x="1201" y="6605"/>
                    </a:cubicBezTo>
                    <a:cubicBezTo>
                      <a:pt x="1235" y="6038"/>
                      <a:pt x="1235" y="5437"/>
                      <a:pt x="1268" y="4837"/>
                    </a:cubicBezTo>
                    <a:cubicBezTo>
                      <a:pt x="1335" y="3703"/>
                      <a:pt x="1368" y="2535"/>
                      <a:pt x="1368" y="1401"/>
                    </a:cubicBezTo>
                    <a:lnTo>
                      <a:pt x="1368" y="401"/>
                    </a:lnTo>
                    <a:cubicBezTo>
                      <a:pt x="1368" y="200"/>
                      <a:pt x="1201" y="0"/>
                      <a:pt x="1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8817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3" name="Image 2">
            <a:extLst>
              <a:ext uri="{FF2B5EF4-FFF2-40B4-BE49-F238E27FC236}">
                <a16:creationId xmlns:a16="http://schemas.microsoft.com/office/drawing/2014/main" id="{023F4C2C-B895-3349-ADC7-353533681782}"/>
              </a:ext>
            </a:extLst>
          </p:cNvPr>
          <p:cNvPicPr>
            <a:picLocks noChangeAspect="1"/>
          </p:cNvPicPr>
          <p:nvPr/>
        </p:nvPicPr>
        <p:blipFill>
          <a:blip r:embed="rId3"/>
          <a:stretch>
            <a:fillRect/>
          </a:stretch>
        </p:blipFill>
        <p:spPr>
          <a:xfrm>
            <a:off x="4382329" y="1714345"/>
            <a:ext cx="4028710" cy="2066903"/>
          </a:xfrm>
          <a:prstGeom prst="rect">
            <a:avLst/>
          </a:prstGeom>
          <a:effectLst>
            <a:softEdge rad="0"/>
          </a:effectLst>
        </p:spPr>
      </p:pic>
      <p:sp>
        <p:nvSpPr>
          <p:cNvPr id="5" name="Google Shape;1319;p57">
            <a:extLst>
              <a:ext uri="{FF2B5EF4-FFF2-40B4-BE49-F238E27FC236}">
                <a16:creationId xmlns:a16="http://schemas.microsoft.com/office/drawing/2014/main" id="{F672C1B5-305B-4442-B17B-A32DCB2A1933}"/>
              </a:ext>
            </a:extLst>
          </p:cNvPr>
          <p:cNvSpPr txBox="1">
            <a:spLocks noGrp="1"/>
          </p:cNvSpPr>
          <p:nvPr>
            <p:ph type="title"/>
          </p:nvPr>
        </p:nvSpPr>
        <p:spPr>
          <a:xfrm>
            <a:off x="1328845" y="421728"/>
            <a:ext cx="6641194" cy="927313"/>
          </a:xfrm>
          <a:prstGeom prst="rect">
            <a:avLst/>
          </a:prstGeom>
        </p:spPr>
        <p:txBody>
          <a:bodyPr spcFirstLastPara="1" wrap="square" lIns="91425" tIns="91425" rIns="91425" bIns="91425" anchor="t" anchorCtr="0">
            <a:noAutofit/>
          </a:bodyPr>
          <a:lstStyle/>
          <a:p>
            <a:pPr lvl="0">
              <a:lnSpc>
                <a:spcPct val="150000"/>
              </a:lnSpc>
            </a:pPr>
            <a:r>
              <a:rPr lang="fr-CA" sz="1400" dirty="0">
                <a:latin typeface="+mj-lt"/>
              </a:rPr>
              <a:t>Nous garderons en tête </a:t>
            </a:r>
            <a:r>
              <a:rPr lang="fr-CA" sz="1400" dirty="0">
                <a:solidFill>
                  <a:schemeClr val="tx1"/>
                </a:solidFill>
                <a:latin typeface="+mj-lt"/>
              </a:rPr>
              <a:t>la mission de l’école québécoise qui est d’</a:t>
            </a:r>
            <a:r>
              <a:rPr lang="fr-CA" sz="1400" b="1" dirty="0">
                <a:solidFill>
                  <a:schemeClr val="tx1"/>
                </a:solidFill>
                <a:latin typeface="+mj-lt"/>
              </a:rPr>
              <a:t>instruire</a:t>
            </a:r>
            <a:r>
              <a:rPr lang="fr-CA" sz="1400" dirty="0">
                <a:solidFill>
                  <a:schemeClr val="tx1"/>
                </a:solidFill>
                <a:latin typeface="+mj-lt"/>
              </a:rPr>
              <a:t>, </a:t>
            </a:r>
            <a:r>
              <a:rPr lang="fr-CA" sz="1400" b="1" dirty="0">
                <a:solidFill>
                  <a:schemeClr val="tx1"/>
                </a:solidFill>
                <a:latin typeface="+mj-lt"/>
              </a:rPr>
              <a:t>socialiser</a:t>
            </a:r>
            <a:r>
              <a:rPr lang="fr-CA" sz="1400" dirty="0">
                <a:solidFill>
                  <a:schemeClr val="tx1"/>
                </a:solidFill>
                <a:latin typeface="+mj-lt"/>
              </a:rPr>
              <a:t> et </a:t>
            </a:r>
            <a:r>
              <a:rPr lang="fr-CA" sz="1400" b="1" dirty="0">
                <a:solidFill>
                  <a:schemeClr val="tx1"/>
                </a:solidFill>
                <a:latin typeface="+mj-lt"/>
              </a:rPr>
              <a:t>qualifier</a:t>
            </a:r>
            <a:r>
              <a:rPr lang="fr-CA" sz="1400" dirty="0">
                <a:solidFill>
                  <a:schemeClr val="tx1"/>
                </a:solidFill>
                <a:latin typeface="+mj-lt"/>
              </a:rPr>
              <a:t> ainsi que</a:t>
            </a:r>
            <a:r>
              <a:rPr lang="en" sz="1400" dirty="0">
                <a:latin typeface="+mj-lt"/>
              </a:rPr>
              <a:t> le triple </a:t>
            </a:r>
            <a:r>
              <a:rPr lang="en" sz="1400" dirty="0" err="1">
                <a:latin typeface="+mj-lt"/>
              </a:rPr>
              <a:t>mandat</a:t>
            </a:r>
            <a:r>
              <a:rPr lang="fr-CA" sz="1400" dirty="0">
                <a:latin typeface="+mj-lt"/>
              </a:rPr>
              <a:t> de l’éducation préscolaire* :</a:t>
            </a:r>
            <a:endParaRPr sz="1400" dirty="0">
              <a:latin typeface="+mj-lt"/>
            </a:endParaRPr>
          </a:p>
        </p:txBody>
      </p:sp>
      <p:sp>
        <p:nvSpPr>
          <p:cNvPr id="25" name="Google Shape;974;p42">
            <a:extLst>
              <a:ext uri="{FF2B5EF4-FFF2-40B4-BE49-F238E27FC236}">
                <a16:creationId xmlns:a16="http://schemas.microsoft.com/office/drawing/2014/main" id="{53CF00CB-5BD9-2042-9DCD-5531FCB82E19}"/>
              </a:ext>
            </a:extLst>
          </p:cNvPr>
          <p:cNvSpPr txBox="1">
            <a:spLocks/>
          </p:cNvSpPr>
          <p:nvPr/>
        </p:nvSpPr>
        <p:spPr>
          <a:xfrm>
            <a:off x="836494" y="1624271"/>
            <a:ext cx="1621589" cy="8603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5600"/>
              <a:buFont typeface="Chewy"/>
              <a:buNone/>
              <a:defRPr sz="56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9pPr>
          </a:lstStyle>
          <a:p>
            <a:r>
              <a:rPr lang="fr-CA" sz="1600" dirty="0">
                <a:solidFill>
                  <a:schemeClr val="lt1"/>
                </a:solidFill>
              </a:rPr>
              <a:t>Donner le goût de l’école.</a:t>
            </a:r>
          </a:p>
        </p:txBody>
      </p:sp>
      <p:grpSp>
        <p:nvGrpSpPr>
          <p:cNvPr id="26" name="Groupe 25">
            <a:extLst>
              <a:ext uri="{FF2B5EF4-FFF2-40B4-BE49-F238E27FC236}">
                <a16:creationId xmlns:a16="http://schemas.microsoft.com/office/drawing/2014/main" id="{09353F13-C1C3-6948-88F9-57354A8F9169}"/>
              </a:ext>
            </a:extLst>
          </p:cNvPr>
          <p:cNvGrpSpPr/>
          <p:nvPr/>
        </p:nvGrpSpPr>
        <p:grpSpPr>
          <a:xfrm>
            <a:off x="368124" y="1207910"/>
            <a:ext cx="2863131" cy="1539886"/>
            <a:chOff x="1482184" y="1367948"/>
            <a:chExt cx="2361862" cy="1266112"/>
          </a:xfrm>
        </p:grpSpPr>
        <p:grpSp>
          <p:nvGrpSpPr>
            <p:cNvPr id="27" name="Google Shape;968;p42">
              <a:extLst>
                <a:ext uri="{FF2B5EF4-FFF2-40B4-BE49-F238E27FC236}">
                  <a16:creationId xmlns:a16="http://schemas.microsoft.com/office/drawing/2014/main" id="{4BB5E4C3-4572-4C4E-849D-B15EC017EBAB}"/>
                </a:ext>
              </a:extLst>
            </p:cNvPr>
            <p:cNvGrpSpPr/>
            <p:nvPr/>
          </p:nvGrpSpPr>
          <p:grpSpPr>
            <a:xfrm>
              <a:off x="1482184" y="1367948"/>
              <a:ext cx="2361862" cy="1266112"/>
              <a:chOff x="561600" y="459027"/>
              <a:chExt cx="4263898" cy="1954540"/>
            </a:xfrm>
          </p:grpSpPr>
          <p:sp>
            <p:nvSpPr>
              <p:cNvPr id="29" name="Google Shape;969;p42">
                <a:extLst>
                  <a:ext uri="{FF2B5EF4-FFF2-40B4-BE49-F238E27FC236}">
                    <a16:creationId xmlns:a16="http://schemas.microsoft.com/office/drawing/2014/main" id="{37C71292-12D7-0B47-A726-05CDA259680E}"/>
                  </a:ext>
                </a:extLst>
              </p:cNvPr>
              <p:cNvSpPr/>
              <p:nvPr/>
            </p:nvSpPr>
            <p:spPr>
              <a:xfrm>
                <a:off x="561600" y="471675"/>
                <a:ext cx="4263898" cy="1941892"/>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 name="Google Shape;970;p42">
                <a:extLst>
                  <a:ext uri="{FF2B5EF4-FFF2-40B4-BE49-F238E27FC236}">
                    <a16:creationId xmlns:a16="http://schemas.microsoft.com/office/drawing/2014/main" id="{17CAB33E-0AFF-104A-BCCF-C12BD8B04C48}"/>
                  </a:ext>
                </a:extLst>
              </p:cNvPr>
              <p:cNvGrpSpPr/>
              <p:nvPr/>
            </p:nvGrpSpPr>
            <p:grpSpPr>
              <a:xfrm rot="2213904">
                <a:off x="863235" y="459027"/>
                <a:ext cx="524914" cy="429600"/>
                <a:chOff x="2426100" y="3132725"/>
                <a:chExt cx="334775" cy="278300"/>
              </a:xfrm>
            </p:grpSpPr>
            <p:sp>
              <p:nvSpPr>
                <p:cNvPr id="31" name="Google Shape;971;p42">
                  <a:extLst>
                    <a:ext uri="{FF2B5EF4-FFF2-40B4-BE49-F238E27FC236}">
                      <a16:creationId xmlns:a16="http://schemas.microsoft.com/office/drawing/2014/main" id="{EED167EE-88C7-E443-BA0D-A2313CB12ECD}"/>
                    </a:ext>
                  </a:extLst>
                </p:cNvPr>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2;p42">
                  <a:extLst>
                    <a:ext uri="{FF2B5EF4-FFF2-40B4-BE49-F238E27FC236}">
                      <a16:creationId xmlns:a16="http://schemas.microsoft.com/office/drawing/2014/main" id="{999EC553-AC9B-F346-A049-18538A7E87C0}"/>
                    </a:ext>
                  </a:extLst>
                </p:cNvPr>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3;p42">
                  <a:extLst>
                    <a:ext uri="{FF2B5EF4-FFF2-40B4-BE49-F238E27FC236}">
                      <a16:creationId xmlns:a16="http://schemas.microsoft.com/office/drawing/2014/main" id="{399A34AD-C3AB-EF46-AE7A-CD60FECA2B6E}"/>
                    </a:ext>
                  </a:extLst>
                </p:cNvPr>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974;p42">
              <a:extLst>
                <a:ext uri="{FF2B5EF4-FFF2-40B4-BE49-F238E27FC236}">
                  <a16:creationId xmlns:a16="http://schemas.microsoft.com/office/drawing/2014/main" id="{8C6F46B0-EC46-0B45-A432-1D24A66FDEA9}"/>
                </a:ext>
              </a:extLst>
            </p:cNvPr>
            <p:cNvSpPr txBox="1">
              <a:spLocks/>
            </p:cNvSpPr>
            <p:nvPr/>
          </p:nvSpPr>
          <p:spPr>
            <a:xfrm>
              <a:off x="1652971" y="1493784"/>
              <a:ext cx="1968373" cy="105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3"/>
                </a:buClr>
                <a:buSzPts val="3800"/>
                <a:buFont typeface="Chewy"/>
                <a:buNone/>
                <a:defRPr sz="3800" b="0" i="0" u="none" strike="noStrike" cap="none">
                  <a:solidFill>
                    <a:schemeClr val="accent3"/>
                  </a:solidFill>
                  <a:latin typeface="Chewy"/>
                  <a:ea typeface="Chewy"/>
                  <a:cs typeface="Chewy"/>
                  <a:sym typeface="Chewy"/>
                </a:defRPr>
              </a:lvl1pPr>
              <a:lvl2pPr marR="0" lvl="1"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2pPr>
              <a:lvl3pPr marR="0" lvl="2"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3pPr>
              <a:lvl4pPr marR="0" lvl="3"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4pPr>
              <a:lvl5pPr marR="0" lvl="4"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5pPr>
              <a:lvl6pPr marR="0" lvl="5"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6pPr>
              <a:lvl7pPr marR="0" lvl="6"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7pPr>
              <a:lvl8pPr marR="0" lvl="7"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8pPr>
              <a:lvl9pPr marR="0" lvl="8"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9pPr>
            </a:lstStyle>
            <a:p>
              <a:r>
                <a:rPr lang="fr-CA" sz="1600" dirty="0">
                  <a:solidFill>
                    <a:schemeClr val="lt1"/>
                  </a:solidFill>
                </a:rPr>
                <a:t>Faire de la maternelle un </a:t>
              </a:r>
              <a:r>
                <a:rPr lang="fr-CA" sz="1600" dirty="0">
                  <a:solidFill>
                    <a:schemeClr val="accent1"/>
                  </a:solidFill>
                </a:rPr>
                <a:t>rite de passage </a:t>
              </a:r>
              <a:r>
                <a:rPr lang="fr-CA" sz="1600" dirty="0">
                  <a:solidFill>
                    <a:schemeClr val="lt1"/>
                  </a:solidFill>
                </a:rPr>
                <a:t>qui donne le goût de l’école.</a:t>
              </a:r>
            </a:p>
          </p:txBody>
        </p:sp>
      </p:grpSp>
      <p:grpSp>
        <p:nvGrpSpPr>
          <p:cNvPr id="78" name="Groupe 77">
            <a:extLst>
              <a:ext uri="{FF2B5EF4-FFF2-40B4-BE49-F238E27FC236}">
                <a16:creationId xmlns:a16="http://schemas.microsoft.com/office/drawing/2014/main" id="{86C01D5F-F7CA-9948-ADA7-956074E0FF25}"/>
              </a:ext>
            </a:extLst>
          </p:cNvPr>
          <p:cNvGrpSpPr/>
          <p:nvPr/>
        </p:nvGrpSpPr>
        <p:grpSpPr>
          <a:xfrm>
            <a:off x="1750207" y="2283368"/>
            <a:ext cx="3033399" cy="1631462"/>
            <a:chOff x="1482184" y="1367948"/>
            <a:chExt cx="2361862" cy="1266112"/>
          </a:xfrm>
        </p:grpSpPr>
        <p:grpSp>
          <p:nvGrpSpPr>
            <p:cNvPr id="79" name="Google Shape;968;p42">
              <a:extLst>
                <a:ext uri="{FF2B5EF4-FFF2-40B4-BE49-F238E27FC236}">
                  <a16:creationId xmlns:a16="http://schemas.microsoft.com/office/drawing/2014/main" id="{CD3BCD0E-8528-8D4F-871D-13A1BFD1E8B9}"/>
                </a:ext>
              </a:extLst>
            </p:cNvPr>
            <p:cNvGrpSpPr/>
            <p:nvPr/>
          </p:nvGrpSpPr>
          <p:grpSpPr>
            <a:xfrm>
              <a:off x="1482184" y="1367948"/>
              <a:ext cx="2361862" cy="1266112"/>
              <a:chOff x="561600" y="459027"/>
              <a:chExt cx="4263898" cy="1954540"/>
            </a:xfrm>
          </p:grpSpPr>
          <p:sp>
            <p:nvSpPr>
              <p:cNvPr id="81" name="Google Shape;969;p42">
                <a:extLst>
                  <a:ext uri="{FF2B5EF4-FFF2-40B4-BE49-F238E27FC236}">
                    <a16:creationId xmlns:a16="http://schemas.microsoft.com/office/drawing/2014/main" id="{CDE23483-D244-8545-A638-C0A96521B8A6}"/>
                  </a:ext>
                </a:extLst>
              </p:cNvPr>
              <p:cNvSpPr/>
              <p:nvPr/>
            </p:nvSpPr>
            <p:spPr>
              <a:xfrm>
                <a:off x="561600" y="471675"/>
                <a:ext cx="4263898" cy="1941892"/>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2" name="Google Shape;970;p42">
                <a:extLst>
                  <a:ext uri="{FF2B5EF4-FFF2-40B4-BE49-F238E27FC236}">
                    <a16:creationId xmlns:a16="http://schemas.microsoft.com/office/drawing/2014/main" id="{1A914D33-BD6D-0F42-825F-F3639DAD2D95}"/>
                  </a:ext>
                </a:extLst>
              </p:cNvPr>
              <p:cNvGrpSpPr/>
              <p:nvPr/>
            </p:nvGrpSpPr>
            <p:grpSpPr>
              <a:xfrm rot="2213904">
                <a:off x="863235" y="459027"/>
                <a:ext cx="524914" cy="429600"/>
                <a:chOff x="2426100" y="3132725"/>
                <a:chExt cx="334775" cy="278300"/>
              </a:xfrm>
            </p:grpSpPr>
            <p:sp>
              <p:nvSpPr>
                <p:cNvPr id="83" name="Google Shape;971;p42">
                  <a:extLst>
                    <a:ext uri="{FF2B5EF4-FFF2-40B4-BE49-F238E27FC236}">
                      <a16:creationId xmlns:a16="http://schemas.microsoft.com/office/drawing/2014/main" id="{097D528E-F9FC-8848-A27D-CFEE242C924C}"/>
                    </a:ext>
                  </a:extLst>
                </p:cNvPr>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2;p42">
                  <a:extLst>
                    <a:ext uri="{FF2B5EF4-FFF2-40B4-BE49-F238E27FC236}">
                      <a16:creationId xmlns:a16="http://schemas.microsoft.com/office/drawing/2014/main" id="{4504D94E-6C3A-7744-92B4-2DFB561BDC40}"/>
                    </a:ext>
                  </a:extLst>
                </p:cNvPr>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73;p42">
                  <a:extLst>
                    <a:ext uri="{FF2B5EF4-FFF2-40B4-BE49-F238E27FC236}">
                      <a16:creationId xmlns:a16="http://schemas.microsoft.com/office/drawing/2014/main" id="{AAEE35E4-D9BB-5941-8DAC-E904628EC6B9}"/>
                    </a:ext>
                  </a:extLst>
                </p:cNvPr>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974;p42">
              <a:extLst>
                <a:ext uri="{FF2B5EF4-FFF2-40B4-BE49-F238E27FC236}">
                  <a16:creationId xmlns:a16="http://schemas.microsoft.com/office/drawing/2014/main" id="{59933829-A22A-A242-BC48-97EBA11F7539}"/>
                </a:ext>
              </a:extLst>
            </p:cNvPr>
            <p:cNvSpPr txBox="1">
              <a:spLocks/>
            </p:cNvSpPr>
            <p:nvPr/>
          </p:nvSpPr>
          <p:spPr>
            <a:xfrm>
              <a:off x="1594569" y="1493784"/>
              <a:ext cx="2153225" cy="105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3"/>
                </a:buClr>
                <a:buSzPts val="3800"/>
                <a:buFont typeface="Chewy"/>
                <a:buNone/>
                <a:defRPr sz="3800" b="0" i="0" u="none" strike="noStrike" cap="none">
                  <a:solidFill>
                    <a:schemeClr val="accent3"/>
                  </a:solidFill>
                  <a:latin typeface="Chewy"/>
                  <a:ea typeface="Chewy"/>
                  <a:cs typeface="Chewy"/>
                  <a:sym typeface="Chewy"/>
                </a:defRPr>
              </a:lvl1pPr>
              <a:lvl2pPr marR="0" lvl="1"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2pPr>
              <a:lvl3pPr marR="0" lvl="2"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3pPr>
              <a:lvl4pPr marR="0" lvl="3"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4pPr>
              <a:lvl5pPr marR="0" lvl="4"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5pPr>
              <a:lvl6pPr marR="0" lvl="5"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6pPr>
              <a:lvl7pPr marR="0" lvl="6"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7pPr>
              <a:lvl8pPr marR="0" lvl="7"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8pPr>
              <a:lvl9pPr marR="0" lvl="8"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9pPr>
            </a:lstStyle>
            <a:p>
              <a:r>
                <a:rPr lang="fr-CA" sz="1600" dirty="0">
                  <a:solidFill>
                    <a:schemeClr val="accent6"/>
                  </a:solidFill>
                </a:rPr>
                <a:t>Favoriser le développement global de l’enfant </a:t>
              </a:r>
              <a:r>
                <a:rPr lang="fr-CA" sz="1600" dirty="0">
                  <a:solidFill>
                    <a:schemeClr val="lt1"/>
                  </a:solidFill>
                </a:rPr>
                <a:t>en le motivant à exploiter l’ensemble de ses potentialités.</a:t>
              </a:r>
            </a:p>
          </p:txBody>
        </p:sp>
      </p:grpSp>
      <p:grpSp>
        <p:nvGrpSpPr>
          <p:cNvPr id="86" name="Groupe 85">
            <a:extLst>
              <a:ext uri="{FF2B5EF4-FFF2-40B4-BE49-F238E27FC236}">
                <a16:creationId xmlns:a16="http://schemas.microsoft.com/office/drawing/2014/main" id="{3A6AFDCB-1C94-A94C-AC2B-F571387FE8DD}"/>
              </a:ext>
            </a:extLst>
          </p:cNvPr>
          <p:cNvGrpSpPr/>
          <p:nvPr/>
        </p:nvGrpSpPr>
        <p:grpSpPr>
          <a:xfrm>
            <a:off x="3968874" y="3479174"/>
            <a:ext cx="2737919" cy="1472543"/>
            <a:chOff x="1482184" y="1367948"/>
            <a:chExt cx="2361862" cy="1266112"/>
          </a:xfrm>
        </p:grpSpPr>
        <p:grpSp>
          <p:nvGrpSpPr>
            <p:cNvPr id="87" name="Google Shape;968;p42">
              <a:extLst>
                <a:ext uri="{FF2B5EF4-FFF2-40B4-BE49-F238E27FC236}">
                  <a16:creationId xmlns:a16="http://schemas.microsoft.com/office/drawing/2014/main" id="{C14C6D5B-DA89-A542-8DA2-99B246DA6325}"/>
                </a:ext>
              </a:extLst>
            </p:cNvPr>
            <p:cNvGrpSpPr/>
            <p:nvPr/>
          </p:nvGrpSpPr>
          <p:grpSpPr>
            <a:xfrm>
              <a:off x="1482184" y="1367948"/>
              <a:ext cx="2361862" cy="1266112"/>
              <a:chOff x="561600" y="459027"/>
              <a:chExt cx="4263898" cy="1954540"/>
            </a:xfrm>
          </p:grpSpPr>
          <p:sp>
            <p:nvSpPr>
              <p:cNvPr id="89" name="Google Shape;969;p42">
                <a:extLst>
                  <a:ext uri="{FF2B5EF4-FFF2-40B4-BE49-F238E27FC236}">
                    <a16:creationId xmlns:a16="http://schemas.microsoft.com/office/drawing/2014/main" id="{C1057C8F-CD79-EC40-80F0-C3E8617B120A}"/>
                  </a:ext>
                </a:extLst>
              </p:cNvPr>
              <p:cNvSpPr/>
              <p:nvPr/>
            </p:nvSpPr>
            <p:spPr>
              <a:xfrm>
                <a:off x="561600" y="471675"/>
                <a:ext cx="4263898" cy="1941892"/>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 name="Google Shape;970;p42">
                <a:extLst>
                  <a:ext uri="{FF2B5EF4-FFF2-40B4-BE49-F238E27FC236}">
                    <a16:creationId xmlns:a16="http://schemas.microsoft.com/office/drawing/2014/main" id="{732C5266-72B7-FF44-AC7B-7606053772CD}"/>
                  </a:ext>
                </a:extLst>
              </p:cNvPr>
              <p:cNvGrpSpPr/>
              <p:nvPr/>
            </p:nvGrpSpPr>
            <p:grpSpPr>
              <a:xfrm rot="2213904">
                <a:off x="863235" y="459027"/>
                <a:ext cx="524914" cy="429600"/>
                <a:chOff x="2426100" y="3132725"/>
                <a:chExt cx="334775" cy="278300"/>
              </a:xfrm>
            </p:grpSpPr>
            <p:sp>
              <p:nvSpPr>
                <p:cNvPr id="91" name="Google Shape;971;p42">
                  <a:extLst>
                    <a:ext uri="{FF2B5EF4-FFF2-40B4-BE49-F238E27FC236}">
                      <a16:creationId xmlns:a16="http://schemas.microsoft.com/office/drawing/2014/main" id="{DAA537F9-8829-354F-85E3-CB3E7AED3FBA}"/>
                    </a:ext>
                  </a:extLst>
                </p:cNvPr>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72;p42">
                  <a:extLst>
                    <a:ext uri="{FF2B5EF4-FFF2-40B4-BE49-F238E27FC236}">
                      <a16:creationId xmlns:a16="http://schemas.microsoft.com/office/drawing/2014/main" id="{BCFA0342-81D6-6842-ABA9-8C8EDFB34F99}"/>
                    </a:ext>
                  </a:extLst>
                </p:cNvPr>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73;p42">
                  <a:extLst>
                    <a:ext uri="{FF2B5EF4-FFF2-40B4-BE49-F238E27FC236}">
                      <a16:creationId xmlns:a16="http://schemas.microsoft.com/office/drawing/2014/main" id="{AFB4E279-1C7E-7C45-BA56-0E5C6AA5918A}"/>
                    </a:ext>
                  </a:extLst>
                </p:cNvPr>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974;p42">
              <a:extLst>
                <a:ext uri="{FF2B5EF4-FFF2-40B4-BE49-F238E27FC236}">
                  <a16:creationId xmlns:a16="http://schemas.microsoft.com/office/drawing/2014/main" id="{E45B19AF-ED52-2640-BB1F-A168DB41C098}"/>
                </a:ext>
              </a:extLst>
            </p:cNvPr>
            <p:cNvSpPr txBox="1">
              <a:spLocks/>
            </p:cNvSpPr>
            <p:nvPr/>
          </p:nvSpPr>
          <p:spPr>
            <a:xfrm>
              <a:off x="1652971" y="1493784"/>
              <a:ext cx="1968373" cy="10549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3"/>
                </a:buClr>
                <a:buSzPts val="3800"/>
                <a:buFont typeface="Chewy"/>
                <a:buNone/>
                <a:defRPr sz="3800" b="0" i="0" u="none" strike="noStrike" cap="none">
                  <a:solidFill>
                    <a:schemeClr val="accent3"/>
                  </a:solidFill>
                  <a:latin typeface="Chewy"/>
                  <a:ea typeface="Chewy"/>
                  <a:cs typeface="Chewy"/>
                  <a:sym typeface="Chewy"/>
                </a:defRPr>
              </a:lvl1pPr>
              <a:lvl2pPr marR="0" lvl="1"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2pPr>
              <a:lvl3pPr marR="0" lvl="2"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3pPr>
              <a:lvl4pPr marR="0" lvl="3"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4pPr>
              <a:lvl5pPr marR="0" lvl="4"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5pPr>
              <a:lvl6pPr marR="0" lvl="5"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6pPr>
              <a:lvl7pPr marR="0" lvl="6"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7pPr>
              <a:lvl8pPr marR="0" lvl="7"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8pPr>
              <a:lvl9pPr marR="0" lvl="8" algn="ctr" rtl="0">
                <a:lnSpc>
                  <a:spcPct val="100000"/>
                </a:lnSpc>
                <a:spcBef>
                  <a:spcPts val="0"/>
                </a:spcBef>
                <a:spcAft>
                  <a:spcPts val="0"/>
                </a:spcAft>
                <a:buClr>
                  <a:schemeClr val="accent3"/>
                </a:buClr>
                <a:buSzPts val="3500"/>
                <a:buFont typeface="Arial"/>
                <a:buNone/>
                <a:defRPr sz="3500" b="0" i="0" u="none" strike="noStrike" cap="none">
                  <a:solidFill>
                    <a:schemeClr val="accent3"/>
                  </a:solidFill>
                  <a:latin typeface="Arial"/>
                  <a:ea typeface="Arial"/>
                  <a:cs typeface="Arial"/>
                  <a:sym typeface="Arial"/>
                </a:defRPr>
              </a:lvl9pPr>
            </a:lstStyle>
            <a:p>
              <a:r>
                <a:rPr lang="fr-CA" sz="1600" dirty="0">
                  <a:solidFill>
                    <a:schemeClr val="accent2"/>
                  </a:solidFill>
                </a:rPr>
                <a:t>Jeter les bases de la scolarisation</a:t>
              </a:r>
              <a:r>
                <a:rPr lang="fr-CA" sz="1600" dirty="0">
                  <a:solidFill>
                    <a:schemeClr val="lt1"/>
                  </a:solidFill>
                </a:rPr>
                <a:t>, sur le plan social et cognitif en particulier.</a:t>
              </a:r>
            </a:p>
          </p:txBody>
        </p:sp>
      </p:grpSp>
      <p:sp>
        <p:nvSpPr>
          <p:cNvPr id="4" name="Rectangle 3">
            <a:extLst>
              <a:ext uri="{FF2B5EF4-FFF2-40B4-BE49-F238E27FC236}">
                <a16:creationId xmlns:a16="http://schemas.microsoft.com/office/drawing/2014/main" id="{3C91DC20-26D2-174E-A81B-8128E0D032D3}"/>
              </a:ext>
            </a:extLst>
          </p:cNvPr>
          <p:cNvSpPr/>
          <p:nvPr/>
        </p:nvSpPr>
        <p:spPr>
          <a:xfrm>
            <a:off x="6752380" y="3778664"/>
            <a:ext cx="1729961" cy="215444"/>
          </a:xfrm>
          <a:prstGeom prst="rect">
            <a:avLst/>
          </a:prstGeom>
        </p:spPr>
        <p:txBody>
          <a:bodyPr wrap="none">
            <a:spAutoFit/>
          </a:bodyPr>
          <a:lstStyle/>
          <a:p>
            <a:r>
              <a:rPr lang="fr-CA" sz="800" dirty="0"/>
              <a:t>Source de la photo : </a:t>
            </a:r>
            <a:r>
              <a:rPr lang="fr-CA" sz="800" dirty="0" err="1">
                <a:hlinkClick r:id="rId4"/>
              </a:rPr>
              <a:t>Pixabay.com</a:t>
            </a:r>
            <a:endParaRPr lang="fr-CA" sz="800" dirty="0"/>
          </a:p>
        </p:txBody>
      </p:sp>
      <p:sp>
        <p:nvSpPr>
          <p:cNvPr id="94" name="ZoneTexte 93">
            <a:extLst>
              <a:ext uri="{FF2B5EF4-FFF2-40B4-BE49-F238E27FC236}">
                <a16:creationId xmlns:a16="http://schemas.microsoft.com/office/drawing/2014/main" id="{A9CEA058-4DBA-1A44-906C-DF9D9A592368}"/>
              </a:ext>
            </a:extLst>
          </p:cNvPr>
          <p:cNvSpPr txBox="1"/>
          <p:nvPr/>
        </p:nvSpPr>
        <p:spPr>
          <a:xfrm>
            <a:off x="706374" y="4358881"/>
            <a:ext cx="3320140" cy="215444"/>
          </a:xfrm>
          <a:prstGeom prst="rect">
            <a:avLst/>
          </a:prstGeom>
          <a:noFill/>
        </p:spPr>
        <p:txBody>
          <a:bodyPr wrap="none" rtlCol="0">
            <a:spAutoFit/>
          </a:bodyPr>
          <a:lstStyle/>
          <a:p>
            <a:r>
              <a:rPr lang="fr-CA" sz="800" dirty="0"/>
              <a:t>* Source : </a:t>
            </a:r>
            <a:r>
              <a:rPr lang="fr-CA" sz="800" dirty="0">
                <a:hlinkClick r:id="rId5"/>
              </a:rPr>
              <a:t>Programme de formation de l’école québécoise</a:t>
            </a:r>
            <a:r>
              <a:rPr lang="fr-CA" sz="800" dirty="0"/>
              <a:t>, p. 2 et 52</a:t>
            </a:r>
          </a:p>
        </p:txBody>
      </p:sp>
    </p:spTree>
    <p:extLst>
      <p:ext uri="{BB962C8B-B14F-4D97-AF65-F5344CB8AC3E}">
        <p14:creationId xmlns:p14="http://schemas.microsoft.com/office/powerpoint/2010/main" val="190986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33" name="Google Shape;806;p35">
            <a:extLst>
              <a:ext uri="{FF2B5EF4-FFF2-40B4-BE49-F238E27FC236}">
                <a16:creationId xmlns:a16="http://schemas.microsoft.com/office/drawing/2014/main" id="{B02892CF-5D02-8348-A3C4-34A7A0185F25}"/>
              </a:ext>
            </a:extLst>
          </p:cNvPr>
          <p:cNvSpPr txBox="1">
            <a:spLocks noGrp="1"/>
          </p:cNvSpPr>
          <p:nvPr>
            <p:ph type="title"/>
          </p:nvPr>
        </p:nvSpPr>
        <p:spPr>
          <a:xfrm>
            <a:off x="731520" y="472721"/>
            <a:ext cx="768096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Le menu</a:t>
            </a:r>
            <a:endParaRPr sz="3200" dirty="0"/>
          </a:p>
        </p:txBody>
      </p:sp>
      <p:sp>
        <p:nvSpPr>
          <p:cNvPr id="35" name="Google Shape;807;p35">
            <a:extLst>
              <a:ext uri="{FF2B5EF4-FFF2-40B4-BE49-F238E27FC236}">
                <a16:creationId xmlns:a16="http://schemas.microsoft.com/office/drawing/2014/main" id="{A9A2DD4A-725C-2E40-83B1-76491D23821D}"/>
              </a:ext>
            </a:extLst>
          </p:cNvPr>
          <p:cNvSpPr txBox="1">
            <a:spLocks noGrp="1"/>
          </p:cNvSpPr>
          <p:nvPr>
            <p:ph type="subTitle" idx="1"/>
          </p:nvPr>
        </p:nvSpPr>
        <p:spPr>
          <a:xfrm>
            <a:off x="1066800" y="1260072"/>
            <a:ext cx="7010400" cy="3092472"/>
          </a:xfrm>
          <a:prstGeom prst="rect">
            <a:avLst/>
          </a:prstGeom>
        </p:spPr>
        <p:txBody>
          <a:bodyPr spcFirstLastPara="1" wrap="square" lIns="91425" tIns="91425" rIns="91425" bIns="91425" anchor="ctr" anchorCtr="0">
            <a:noAutofit/>
          </a:bodyPr>
          <a:lstStyle/>
          <a:p>
            <a:pPr indent="-298450" algn="l">
              <a:buSzPts val="1100"/>
              <a:buFont typeface="Lato"/>
              <a:buAutoNum type="arabicPeriod"/>
            </a:pPr>
            <a:r>
              <a:rPr lang="fr-CA" dirty="0">
                <a:hlinkClick r:id="rId3" action="ppaction://hlinksldjump"/>
              </a:rPr>
              <a:t>Un aperçu de l’horaire</a:t>
            </a:r>
            <a:endParaRPr lang="fr-CA" dirty="0"/>
          </a:p>
          <a:p>
            <a:pPr indent="-298450" algn="l">
              <a:buSzPts val="1100"/>
              <a:buFont typeface="Lato"/>
              <a:buAutoNum type="arabicPeriod"/>
            </a:pPr>
            <a:r>
              <a:rPr lang="fr-CA" dirty="0">
                <a:hlinkClick r:id="rId4" action="ppaction://hlinksldjump"/>
              </a:rPr>
              <a:t>Deux modes d’enseignement</a:t>
            </a:r>
            <a:endParaRPr lang="fr-CA" dirty="0"/>
          </a:p>
          <a:p>
            <a:pPr marL="457200" lvl="0" indent="-298450" algn="l" rtl="0">
              <a:spcBef>
                <a:spcPts val="0"/>
              </a:spcBef>
              <a:spcAft>
                <a:spcPts val="0"/>
              </a:spcAft>
              <a:buClr>
                <a:schemeClr val="dk1"/>
              </a:buClr>
              <a:buSzPts val="1100"/>
              <a:buAutoNum type="arabicPeriod"/>
            </a:pPr>
            <a:r>
              <a:rPr lang="fr-CA" dirty="0">
                <a:latin typeface="+mj-lt"/>
                <a:hlinkClick r:id="rId5" action="ppaction://hlinksldjump"/>
              </a:rPr>
              <a:t>Le matériel suggéré</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6" action="ppaction://hlinksldjump"/>
              </a:rPr>
              <a:t>La plateforme utilisée par notre CSS</a:t>
            </a:r>
            <a:endParaRPr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7" action="ppaction://hlinksldjump"/>
              </a:rPr>
              <a:t>Les ressources pour apprendre à vous connecter</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8" action="ppaction://hlinksldjump"/>
              </a:rPr>
              <a:t>Les outils en visioconférence à la maternelle</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9" action="ppaction://hlinksldjump"/>
              </a:rPr>
              <a:t>Les règles de vie en visioconférence</a:t>
            </a:r>
            <a:endParaRPr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10" action="ppaction://hlinksldjump"/>
              </a:rPr>
              <a:t>Les rôles de chacun</a:t>
            </a:r>
            <a:endParaRPr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11" action="ppaction://hlinksldjump"/>
              </a:rPr>
              <a:t>Mes attentes</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12" action="ppaction://hlinksldjump"/>
              </a:rPr>
              <a:t>D’autres ressources utiles</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13" action="ppaction://hlinksldjump"/>
              </a:rPr>
              <a:t>Première rencontre</a:t>
            </a:r>
            <a:endParaRPr lang="fr-CA" dirty="0">
              <a:latin typeface="+mj-lt"/>
            </a:endParaRPr>
          </a:p>
          <a:p>
            <a:pPr marL="457200" lvl="0" indent="-298450" algn="l" rtl="0">
              <a:spcBef>
                <a:spcPts val="0"/>
              </a:spcBef>
              <a:spcAft>
                <a:spcPts val="0"/>
              </a:spcAft>
              <a:buClr>
                <a:schemeClr val="dk1"/>
              </a:buClr>
              <a:buSzPts val="1100"/>
              <a:buAutoNum type="arabicPeriod"/>
            </a:pPr>
            <a:r>
              <a:rPr lang="fr-CA" dirty="0">
                <a:latin typeface="+mj-lt"/>
                <a:hlinkClick r:id="rId14" action="ppaction://hlinksldjump"/>
              </a:rPr>
              <a:t>Pour me joindre</a:t>
            </a:r>
            <a:endParaRPr dirty="0">
              <a:latin typeface="+mj-lt"/>
            </a:endParaRPr>
          </a:p>
        </p:txBody>
      </p:sp>
      <p:sp>
        <p:nvSpPr>
          <p:cNvPr id="36" name="Google Shape;1033;p45">
            <a:extLst>
              <a:ext uri="{FF2B5EF4-FFF2-40B4-BE49-F238E27FC236}">
                <a16:creationId xmlns:a16="http://schemas.microsoft.com/office/drawing/2014/main" id="{79B1D545-E56F-3A48-930C-793FB5304F44}"/>
              </a:ext>
            </a:extLst>
          </p:cNvPr>
          <p:cNvSpPr/>
          <p:nvPr/>
        </p:nvSpPr>
        <p:spPr>
          <a:xfrm rot="1577612">
            <a:off x="6142422" y="1411898"/>
            <a:ext cx="2400420" cy="231970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roupe 7">
            <a:extLst>
              <a:ext uri="{FF2B5EF4-FFF2-40B4-BE49-F238E27FC236}">
                <a16:creationId xmlns:a16="http://schemas.microsoft.com/office/drawing/2014/main" id="{5477389C-3A48-3840-8D71-5CC778AA066A}"/>
              </a:ext>
            </a:extLst>
          </p:cNvPr>
          <p:cNvGrpSpPr/>
          <p:nvPr/>
        </p:nvGrpSpPr>
        <p:grpSpPr>
          <a:xfrm>
            <a:off x="6124134" y="1411897"/>
            <a:ext cx="2400420" cy="2319705"/>
            <a:chOff x="6124134" y="1411897"/>
            <a:chExt cx="2400420" cy="2319705"/>
          </a:xfrm>
        </p:grpSpPr>
        <p:sp>
          <p:nvSpPr>
            <p:cNvPr id="37" name="Google Shape;1033;p45">
              <a:extLst>
                <a:ext uri="{FF2B5EF4-FFF2-40B4-BE49-F238E27FC236}">
                  <a16:creationId xmlns:a16="http://schemas.microsoft.com/office/drawing/2014/main" id="{64F5708A-7191-8540-91A9-688BA28F954C}"/>
                </a:ext>
              </a:extLst>
            </p:cNvPr>
            <p:cNvSpPr/>
            <p:nvPr/>
          </p:nvSpPr>
          <p:spPr>
            <a:xfrm rot="1577612">
              <a:off x="6124134" y="1411897"/>
              <a:ext cx="2400420" cy="231970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Image 6">
              <a:extLst>
                <a:ext uri="{FF2B5EF4-FFF2-40B4-BE49-F238E27FC236}">
                  <a16:creationId xmlns:a16="http://schemas.microsoft.com/office/drawing/2014/main" id="{4BCB2136-0CA2-384F-B42B-CBD3384D2E64}"/>
                </a:ext>
              </a:extLst>
            </p:cNvPr>
            <p:cNvPicPr>
              <a:picLocks noChangeAspect="1"/>
            </p:cNvPicPr>
            <p:nvPr/>
          </p:nvPicPr>
          <p:blipFill>
            <a:blip r:embed="rId15"/>
            <a:stretch>
              <a:fillRect/>
            </a:stretch>
          </p:blipFill>
          <p:spPr>
            <a:xfrm rot="21439836">
              <a:off x="6446621" y="1768846"/>
              <a:ext cx="1607539" cy="1026842"/>
            </a:xfrm>
            <a:prstGeom prst="rect">
              <a:avLst/>
            </a:prstGeom>
          </p:spPr>
        </p:pic>
      </p:grpSp>
    </p:spTree>
    <p:extLst>
      <p:ext uri="{BB962C8B-B14F-4D97-AF65-F5344CB8AC3E}">
        <p14:creationId xmlns:p14="http://schemas.microsoft.com/office/powerpoint/2010/main" val="417773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9" name="Google Shape;815;p36">
            <a:extLst>
              <a:ext uri="{FF2B5EF4-FFF2-40B4-BE49-F238E27FC236}">
                <a16:creationId xmlns:a16="http://schemas.microsoft.com/office/drawing/2014/main" id="{51EBCC0C-A620-A847-8191-C58FE5FB0687}"/>
              </a:ext>
            </a:extLst>
          </p:cNvPr>
          <p:cNvSpPr txBox="1">
            <a:spLocks noGrp="1"/>
          </p:cNvSpPr>
          <p:nvPr>
            <p:ph type="title"/>
          </p:nvPr>
        </p:nvSpPr>
        <p:spPr>
          <a:xfrm>
            <a:off x="564321" y="485748"/>
            <a:ext cx="786384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 Un aperçu de </a:t>
            </a:r>
            <a:r>
              <a:rPr lang="en" sz="3200" dirty="0" err="1"/>
              <a:t>l’horaire</a:t>
            </a:r>
            <a:endParaRPr sz="3200" dirty="0"/>
          </a:p>
        </p:txBody>
      </p:sp>
      <p:sp>
        <p:nvSpPr>
          <p:cNvPr id="10" name="Sous-titre 18">
            <a:extLst>
              <a:ext uri="{FF2B5EF4-FFF2-40B4-BE49-F238E27FC236}">
                <a16:creationId xmlns:a16="http://schemas.microsoft.com/office/drawing/2014/main" id="{724FE223-537F-624E-A3D4-1DC91E14A120}"/>
              </a:ext>
            </a:extLst>
          </p:cNvPr>
          <p:cNvSpPr txBox="1">
            <a:spLocks/>
          </p:cNvSpPr>
          <p:nvPr/>
        </p:nvSpPr>
        <p:spPr>
          <a:xfrm>
            <a:off x="1161288" y="1376550"/>
            <a:ext cx="7022592" cy="3072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dirty="0">
                <a:solidFill>
                  <a:schemeClr val="tx2"/>
                </a:solidFill>
              </a:rPr>
              <a:t>Ajoutez une capture d’écran de votre horaire ici.</a:t>
            </a:r>
          </a:p>
        </p:txBody>
      </p:sp>
      <p:grpSp>
        <p:nvGrpSpPr>
          <p:cNvPr id="11" name="Google Shape;1359;p59">
            <a:extLst>
              <a:ext uri="{FF2B5EF4-FFF2-40B4-BE49-F238E27FC236}">
                <a16:creationId xmlns:a16="http://schemas.microsoft.com/office/drawing/2014/main" id="{6066C392-1B17-2D49-B29D-7F4860676E41}"/>
              </a:ext>
            </a:extLst>
          </p:cNvPr>
          <p:cNvGrpSpPr/>
          <p:nvPr/>
        </p:nvGrpSpPr>
        <p:grpSpPr>
          <a:xfrm>
            <a:off x="7271571" y="310349"/>
            <a:ext cx="1618945" cy="1342146"/>
            <a:chOff x="915000" y="2565600"/>
            <a:chExt cx="1184825" cy="982250"/>
          </a:xfrm>
        </p:grpSpPr>
        <p:sp>
          <p:nvSpPr>
            <p:cNvPr id="12" name="Google Shape;1360;p59">
              <a:extLst>
                <a:ext uri="{FF2B5EF4-FFF2-40B4-BE49-F238E27FC236}">
                  <a16:creationId xmlns:a16="http://schemas.microsoft.com/office/drawing/2014/main" id="{F6637DD5-97C1-FA45-A045-CB5240369B29}"/>
                </a:ext>
              </a:extLst>
            </p:cNvPr>
            <p:cNvSpPr/>
            <p:nvPr/>
          </p:nvSpPr>
          <p:spPr>
            <a:xfrm>
              <a:off x="915000" y="2565600"/>
              <a:ext cx="1143325" cy="889000"/>
            </a:xfrm>
            <a:custGeom>
              <a:avLst/>
              <a:gdLst/>
              <a:ahLst/>
              <a:cxnLst/>
              <a:rect l="l" t="t" r="r" b="b"/>
              <a:pathLst>
                <a:path w="45733" h="35560" extrusionOk="0">
                  <a:moveTo>
                    <a:pt x="25318" y="1"/>
                  </a:moveTo>
                  <a:lnTo>
                    <a:pt x="24618" y="68"/>
                  </a:lnTo>
                  <a:lnTo>
                    <a:pt x="22850" y="234"/>
                  </a:lnTo>
                  <a:lnTo>
                    <a:pt x="21449" y="468"/>
                  </a:lnTo>
                  <a:lnTo>
                    <a:pt x="18380" y="1235"/>
                  </a:lnTo>
                  <a:lnTo>
                    <a:pt x="17513" y="1469"/>
                  </a:lnTo>
                  <a:lnTo>
                    <a:pt x="15645" y="2136"/>
                  </a:lnTo>
                  <a:lnTo>
                    <a:pt x="13210" y="3003"/>
                  </a:lnTo>
                  <a:lnTo>
                    <a:pt x="12876" y="3137"/>
                  </a:lnTo>
                  <a:lnTo>
                    <a:pt x="11642" y="3604"/>
                  </a:lnTo>
                  <a:lnTo>
                    <a:pt x="9907" y="4204"/>
                  </a:lnTo>
                  <a:lnTo>
                    <a:pt x="9707" y="4304"/>
                  </a:lnTo>
                  <a:lnTo>
                    <a:pt x="9207" y="4471"/>
                  </a:lnTo>
                  <a:lnTo>
                    <a:pt x="8840" y="4638"/>
                  </a:lnTo>
                  <a:lnTo>
                    <a:pt x="8473" y="4804"/>
                  </a:lnTo>
                  <a:lnTo>
                    <a:pt x="7305" y="5305"/>
                  </a:lnTo>
                  <a:lnTo>
                    <a:pt x="7072" y="5371"/>
                  </a:lnTo>
                  <a:lnTo>
                    <a:pt x="4470" y="6772"/>
                  </a:lnTo>
                  <a:lnTo>
                    <a:pt x="3069" y="7673"/>
                  </a:lnTo>
                  <a:lnTo>
                    <a:pt x="2035" y="8607"/>
                  </a:lnTo>
                  <a:lnTo>
                    <a:pt x="1501" y="9274"/>
                  </a:lnTo>
                  <a:lnTo>
                    <a:pt x="1334" y="9474"/>
                  </a:lnTo>
                  <a:lnTo>
                    <a:pt x="1234" y="9541"/>
                  </a:lnTo>
                  <a:lnTo>
                    <a:pt x="834" y="10275"/>
                  </a:lnTo>
                  <a:lnTo>
                    <a:pt x="500" y="11009"/>
                  </a:lnTo>
                  <a:lnTo>
                    <a:pt x="167" y="12110"/>
                  </a:lnTo>
                  <a:lnTo>
                    <a:pt x="33" y="13144"/>
                  </a:lnTo>
                  <a:lnTo>
                    <a:pt x="0" y="13544"/>
                  </a:lnTo>
                  <a:lnTo>
                    <a:pt x="0" y="13811"/>
                  </a:lnTo>
                  <a:lnTo>
                    <a:pt x="0" y="13944"/>
                  </a:lnTo>
                  <a:lnTo>
                    <a:pt x="33" y="15279"/>
                  </a:lnTo>
                  <a:lnTo>
                    <a:pt x="33" y="15479"/>
                  </a:lnTo>
                  <a:lnTo>
                    <a:pt x="134" y="16179"/>
                  </a:lnTo>
                  <a:lnTo>
                    <a:pt x="167" y="16379"/>
                  </a:lnTo>
                  <a:lnTo>
                    <a:pt x="234" y="16946"/>
                  </a:lnTo>
                  <a:lnTo>
                    <a:pt x="300" y="17113"/>
                  </a:lnTo>
                  <a:lnTo>
                    <a:pt x="567" y="18448"/>
                  </a:lnTo>
                  <a:lnTo>
                    <a:pt x="801" y="19348"/>
                  </a:lnTo>
                  <a:lnTo>
                    <a:pt x="901" y="19815"/>
                  </a:lnTo>
                  <a:lnTo>
                    <a:pt x="967" y="20015"/>
                  </a:lnTo>
                  <a:lnTo>
                    <a:pt x="1401" y="21516"/>
                  </a:lnTo>
                  <a:lnTo>
                    <a:pt x="1401" y="21550"/>
                  </a:lnTo>
                  <a:lnTo>
                    <a:pt x="1668" y="22284"/>
                  </a:lnTo>
                  <a:lnTo>
                    <a:pt x="1835" y="22817"/>
                  </a:lnTo>
                  <a:lnTo>
                    <a:pt x="2535" y="25052"/>
                  </a:lnTo>
                  <a:lnTo>
                    <a:pt x="2669" y="25719"/>
                  </a:lnTo>
                  <a:lnTo>
                    <a:pt x="2969" y="27120"/>
                  </a:lnTo>
                  <a:lnTo>
                    <a:pt x="3236" y="28555"/>
                  </a:lnTo>
                  <a:lnTo>
                    <a:pt x="3469" y="29722"/>
                  </a:lnTo>
                  <a:lnTo>
                    <a:pt x="3503" y="29989"/>
                  </a:lnTo>
                  <a:lnTo>
                    <a:pt x="3669" y="30790"/>
                  </a:lnTo>
                  <a:lnTo>
                    <a:pt x="3870" y="31524"/>
                  </a:lnTo>
                  <a:lnTo>
                    <a:pt x="3970" y="31824"/>
                  </a:lnTo>
                  <a:lnTo>
                    <a:pt x="4337" y="32891"/>
                  </a:lnTo>
                  <a:lnTo>
                    <a:pt x="4370" y="33025"/>
                  </a:lnTo>
                  <a:lnTo>
                    <a:pt x="4637" y="33692"/>
                  </a:lnTo>
                  <a:lnTo>
                    <a:pt x="5004" y="34326"/>
                  </a:lnTo>
                  <a:lnTo>
                    <a:pt x="5004" y="34359"/>
                  </a:lnTo>
                  <a:lnTo>
                    <a:pt x="5337" y="34826"/>
                  </a:lnTo>
                  <a:lnTo>
                    <a:pt x="5638" y="35059"/>
                  </a:lnTo>
                  <a:lnTo>
                    <a:pt x="5671" y="35126"/>
                  </a:lnTo>
                  <a:lnTo>
                    <a:pt x="5804" y="35193"/>
                  </a:lnTo>
                  <a:lnTo>
                    <a:pt x="5838" y="35193"/>
                  </a:lnTo>
                  <a:lnTo>
                    <a:pt x="6405" y="35460"/>
                  </a:lnTo>
                  <a:lnTo>
                    <a:pt x="6972" y="35526"/>
                  </a:lnTo>
                  <a:lnTo>
                    <a:pt x="7572" y="35560"/>
                  </a:lnTo>
                  <a:lnTo>
                    <a:pt x="8239" y="35560"/>
                  </a:lnTo>
                  <a:lnTo>
                    <a:pt x="8907" y="35526"/>
                  </a:lnTo>
                  <a:lnTo>
                    <a:pt x="9841" y="35460"/>
                  </a:lnTo>
                  <a:lnTo>
                    <a:pt x="11175" y="35159"/>
                  </a:lnTo>
                  <a:lnTo>
                    <a:pt x="12643" y="34793"/>
                  </a:lnTo>
                  <a:lnTo>
                    <a:pt x="15545" y="33992"/>
                  </a:lnTo>
                  <a:lnTo>
                    <a:pt x="15678" y="33959"/>
                  </a:lnTo>
                  <a:lnTo>
                    <a:pt x="18413" y="33158"/>
                  </a:lnTo>
                  <a:lnTo>
                    <a:pt x="20415" y="32591"/>
                  </a:lnTo>
                  <a:lnTo>
                    <a:pt x="21182" y="32357"/>
                  </a:lnTo>
                  <a:lnTo>
                    <a:pt x="21916" y="32157"/>
                  </a:lnTo>
                  <a:lnTo>
                    <a:pt x="23150" y="31824"/>
                  </a:lnTo>
                  <a:lnTo>
                    <a:pt x="24017" y="31590"/>
                  </a:lnTo>
                  <a:lnTo>
                    <a:pt x="24918" y="31290"/>
                  </a:lnTo>
                  <a:lnTo>
                    <a:pt x="26753" y="30690"/>
                  </a:lnTo>
                  <a:lnTo>
                    <a:pt x="26919" y="30656"/>
                  </a:lnTo>
                  <a:lnTo>
                    <a:pt x="28220" y="30289"/>
                  </a:lnTo>
                  <a:lnTo>
                    <a:pt x="29988" y="29789"/>
                  </a:lnTo>
                  <a:lnTo>
                    <a:pt x="31122" y="29422"/>
                  </a:lnTo>
                  <a:lnTo>
                    <a:pt x="31222" y="29355"/>
                  </a:lnTo>
                  <a:lnTo>
                    <a:pt x="32790" y="28855"/>
                  </a:lnTo>
                  <a:lnTo>
                    <a:pt x="34058" y="28455"/>
                  </a:lnTo>
                  <a:lnTo>
                    <a:pt x="35626" y="28021"/>
                  </a:lnTo>
                  <a:lnTo>
                    <a:pt x="38661" y="27187"/>
                  </a:lnTo>
                  <a:lnTo>
                    <a:pt x="39295" y="27020"/>
                  </a:lnTo>
                  <a:lnTo>
                    <a:pt x="40062" y="26787"/>
                  </a:lnTo>
                  <a:lnTo>
                    <a:pt x="40129" y="26787"/>
                  </a:lnTo>
                  <a:lnTo>
                    <a:pt x="41463" y="26320"/>
                  </a:lnTo>
                  <a:lnTo>
                    <a:pt x="42797" y="25853"/>
                  </a:lnTo>
                  <a:lnTo>
                    <a:pt x="43131" y="25753"/>
                  </a:lnTo>
                  <a:lnTo>
                    <a:pt x="44332" y="25286"/>
                  </a:lnTo>
                  <a:lnTo>
                    <a:pt x="44365" y="25286"/>
                  </a:lnTo>
                  <a:lnTo>
                    <a:pt x="44665" y="25119"/>
                  </a:lnTo>
                  <a:lnTo>
                    <a:pt x="45066" y="24785"/>
                  </a:lnTo>
                  <a:lnTo>
                    <a:pt x="45599" y="23851"/>
                  </a:lnTo>
                  <a:lnTo>
                    <a:pt x="45733" y="22984"/>
                  </a:lnTo>
                  <a:lnTo>
                    <a:pt x="45666" y="22083"/>
                  </a:lnTo>
                  <a:lnTo>
                    <a:pt x="45333" y="20682"/>
                  </a:lnTo>
                  <a:lnTo>
                    <a:pt x="44765" y="19148"/>
                  </a:lnTo>
                  <a:lnTo>
                    <a:pt x="44499" y="18514"/>
                  </a:lnTo>
                  <a:lnTo>
                    <a:pt x="44065" y="17847"/>
                  </a:lnTo>
                  <a:lnTo>
                    <a:pt x="43698" y="17380"/>
                  </a:lnTo>
                  <a:lnTo>
                    <a:pt x="43231" y="17013"/>
                  </a:lnTo>
                  <a:lnTo>
                    <a:pt x="42897" y="16813"/>
                  </a:lnTo>
                  <a:lnTo>
                    <a:pt x="42230" y="16546"/>
                  </a:lnTo>
                  <a:lnTo>
                    <a:pt x="41663" y="16479"/>
                  </a:lnTo>
                  <a:lnTo>
                    <a:pt x="40062" y="16613"/>
                  </a:lnTo>
                  <a:lnTo>
                    <a:pt x="39528" y="16680"/>
                  </a:lnTo>
                  <a:lnTo>
                    <a:pt x="38661" y="16813"/>
                  </a:lnTo>
                  <a:lnTo>
                    <a:pt x="38494" y="16846"/>
                  </a:lnTo>
                  <a:lnTo>
                    <a:pt x="38227" y="16846"/>
                  </a:lnTo>
                  <a:lnTo>
                    <a:pt x="37994" y="16146"/>
                  </a:lnTo>
                  <a:lnTo>
                    <a:pt x="37727" y="15412"/>
                  </a:lnTo>
                  <a:lnTo>
                    <a:pt x="37127" y="13811"/>
                  </a:lnTo>
                  <a:lnTo>
                    <a:pt x="36960" y="13377"/>
                  </a:lnTo>
                  <a:lnTo>
                    <a:pt x="36660" y="12543"/>
                  </a:lnTo>
                  <a:lnTo>
                    <a:pt x="35826" y="10442"/>
                  </a:lnTo>
                  <a:lnTo>
                    <a:pt x="35526" y="9775"/>
                  </a:lnTo>
                  <a:lnTo>
                    <a:pt x="35225" y="9141"/>
                  </a:lnTo>
                  <a:lnTo>
                    <a:pt x="35159" y="8941"/>
                  </a:lnTo>
                  <a:lnTo>
                    <a:pt x="34625" y="7807"/>
                  </a:lnTo>
                  <a:lnTo>
                    <a:pt x="34125" y="6839"/>
                  </a:lnTo>
                  <a:lnTo>
                    <a:pt x="33958" y="6572"/>
                  </a:lnTo>
                  <a:lnTo>
                    <a:pt x="33624" y="5872"/>
                  </a:lnTo>
                  <a:lnTo>
                    <a:pt x="33557" y="5805"/>
                  </a:lnTo>
                  <a:lnTo>
                    <a:pt x="33291" y="5305"/>
                  </a:lnTo>
                  <a:lnTo>
                    <a:pt x="33191" y="5238"/>
                  </a:lnTo>
                  <a:lnTo>
                    <a:pt x="32223" y="3937"/>
                  </a:lnTo>
                  <a:lnTo>
                    <a:pt x="31656" y="3303"/>
                  </a:lnTo>
                  <a:lnTo>
                    <a:pt x="31222" y="2836"/>
                  </a:lnTo>
                  <a:lnTo>
                    <a:pt x="30822" y="2403"/>
                  </a:lnTo>
                  <a:lnTo>
                    <a:pt x="30722" y="2303"/>
                  </a:lnTo>
                  <a:lnTo>
                    <a:pt x="29821" y="1569"/>
                  </a:lnTo>
                  <a:lnTo>
                    <a:pt x="29154" y="1102"/>
                  </a:lnTo>
                  <a:lnTo>
                    <a:pt x="28154" y="568"/>
                  </a:lnTo>
                  <a:lnTo>
                    <a:pt x="27553" y="335"/>
                  </a:lnTo>
                  <a:lnTo>
                    <a:pt x="26786" y="134"/>
                  </a:lnTo>
                  <a:lnTo>
                    <a:pt x="26019" y="68"/>
                  </a:lnTo>
                  <a:lnTo>
                    <a:pt x="253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59">
              <a:extLst>
                <a:ext uri="{FF2B5EF4-FFF2-40B4-BE49-F238E27FC236}">
                  <a16:creationId xmlns:a16="http://schemas.microsoft.com/office/drawing/2014/main" id="{A6AD46C9-2185-C047-A3B7-6E86ED8721E8}"/>
                </a:ext>
              </a:extLst>
            </p:cNvPr>
            <p:cNvSpPr/>
            <p:nvPr/>
          </p:nvSpPr>
          <p:spPr>
            <a:xfrm>
              <a:off x="1026725" y="2774100"/>
              <a:ext cx="567100" cy="391125"/>
            </a:xfrm>
            <a:custGeom>
              <a:avLst/>
              <a:gdLst/>
              <a:ahLst/>
              <a:cxnLst/>
              <a:rect l="l" t="t" r="r" b="b"/>
              <a:pathLst>
                <a:path w="22684" h="15645" extrusionOk="0">
                  <a:moveTo>
                    <a:pt x="15212" y="0"/>
                  </a:moveTo>
                  <a:lnTo>
                    <a:pt x="13577" y="134"/>
                  </a:lnTo>
                  <a:lnTo>
                    <a:pt x="12743" y="300"/>
                  </a:lnTo>
                  <a:lnTo>
                    <a:pt x="12210" y="401"/>
                  </a:lnTo>
                  <a:lnTo>
                    <a:pt x="12010" y="434"/>
                  </a:lnTo>
                  <a:lnTo>
                    <a:pt x="9308" y="968"/>
                  </a:lnTo>
                  <a:lnTo>
                    <a:pt x="9141" y="1001"/>
                  </a:lnTo>
                  <a:lnTo>
                    <a:pt x="8540" y="1234"/>
                  </a:lnTo>
                  <a:lnTo>
                    <a:pt x="8140" y="1335"/>
                  </a:lnTo>
                  <a:lnTo>
                    <a:pt x="7907" y="1435"/>
                  </a:lnTo>
                  <a:lnTo>
                    <a:pt x="7640" y="1568"/>
                  </a:lnTo>
                  <a:lnTo>
                    <a:pt x="6406" y="2002"/>
                  </a:lnTo>
                  <a:lnTo>
                    <a:pt x="5038" y="2636"/>
                  </a:lnTo>
                  <a:lnTo>
                    <a:pt x="3837" y="3336"/>
                  </a:lnTo>
                  <a:lnTo>
                    <a:pt x="2536" y="4237"/>
                  </a:lnTo>
                  <a:lnTo>
                    <a:pt x="1535" y="5137"/>
                  </a:lnTo>
                  <a:lnTo>
                    <a:pt x="1235" y="5438"/>
                  </a:lnTo>
                  <a:lnTo>
                    <a:pt x="1035" y="5738"/>
                  </a:lnTo>
                  <a:lnTo>
                    <a:pt x="668" y="6305"/>
                  </a:lnTo>
                  <a:lnTo>
                    <a:pt x="168" y="7672"/>
                  </a:lnTo>
                  <a:lnTo>
                    <a:pt x="1" y="9174"/>
                  </a:lnTo>
                  <a:lnTo>
                    <a:pt x="68" y="10007"/>
                  </a:lnTo>
                  <a:lnTo>
                    <a:pt x="168" y="10775"/>
                  </a:lnTo>
                  <a:lnTo>
                    <a:pt x="368" y="12242"/>
                  </a:lnTo>
                  <a:lnTo>
                    <a:pt x="701" y="13610"/>
                  </a:lnTo>
                  <a:lnTo>
                    <a:pt x="768" y="13944"/>
                  </a:lnTo>
                  <a:lnTo>
                    <a:pt x="902" y="14311"/>
                  </a:lnTo>
                  <a:lnTo>
                    <a:pt x="935" y="14411"/>
                  </a:lnTo>
                  <a:lnTo>
                    <a:pt x="1002" y="14611"/>
                  </a:lnTo>
                  <a:lnTo>
                    <a:pt x="1002" y="14644"/>
                  </a:lnTo>
                  <a:lnTo>
                    <a:pt x="1335" y="15311"/>
                  </a:lnTo>
                  <a:lnTo>
                    <a:pt x="1836" y="15578"/>
                  </a:lnTo>
                  <a:lnTo>
                    <a:pt x="2169" y="15611"/>
                  </a:lnTo>
                  <a:lnTo>
                    <a:pt x="2203" y="15611"/>
                  </a:lnTo>
                  <a:lnTo>
                    <a:pt x="2603" y="15645"/>
                  </a:lnTo>
                  <a:lnTo>
                    <a:pt x="6072" y="14744"/>
                  </a:lnTo>
                  <a:lnTo>
                    <a:pt x="7473" y="14344"/>
                  </a:lnTo>
                  <a:lnTo>
                    <a:pt x="7540" y="14311"/>
                  </a:lnTo>
                  <a:lnTo>
                    <a:pt x="8540" y="14077"/>
                  </a:lnTo>
                  <a:lnTo>
                    <a:pt x="8907" y="13944"/>
                  </a:lnTo>
                  <a:lnTo>
                    <a:pt x="10342" y="13610"/>
                  </a:lnTo>
                  <a:lnTo>
                    <a:pt x="11843" y="13243"/>
                  </a:lnTo>
                  <a:lnTo>
                    <a:pt x="12710" y="12976"/>
                  </a:lnTo>
                  <a:lnTo>
                    <a:pt x="13377" y="12776"/>
                  </a:lnTo>
                  <a:lnTo>
                    <a:pt x="14178" y="12509"/>
                  </a:lnTo>
                  <a:lnTo>
                    <a:pt x="14578" y="12342"/>
                  </a:lnTo>
                  <a:lnTo>
                    <a:pt x="17480" y="11442"/>
                  </a:lnTo>
                  <a:lnTo>
                    <a:pt x="18181" y="11242"/>
                  </a:lnTo>
                  <a:lnTo>
                    <a:pt x="18981" y="10975"/>
                  </a:lnTo>
                  <a:lnTo>
                    <a:pt x="19348" y="10875"/>
                  </a:lnTo>
                  <a:lnTo>
                    <a:pt x="20382" y="10575"/>
                  </a:lnTo>
                  <a:lnTo>
                    <a:pt x="21383" y="10174"/>
                  </a:lnTo>
                  <a:lnTo>
                    <a:pt x="21516" y="10141"/>
                  </a:lnTo>
                  <a:lnTo>
                    <a:pt x="21650" y="10108"/>
                  </a:lnTo>
                  <a:lnTo>
                    <a:pt x="21983" y="9974"/>
                  </a:lnTo>
                  <a:lnTo>
                    <a:pt x="22484" y="9474"/>
                  </a:lnTo>
                  <a:lnTo>
                    <a:pt x="22584" y="9174"/>
                  </a:lnTo>
                  <a:lnTo>
                    <a:pt x="22651" y="8940"/>
                  </a:lnTo>
                  <a:lnTo>
                    <a:pt x="22651" y="8840"/>
                  </a:lnTo>
                  <a:lnTo>
                    <a:pt x="22684" y="8473"/>
                  </a:lnTo>
                  <a:lnTo>
                    <a:pt x="22684" y="8440"/>
                  </a:lnTo>
                  <a:lnTo>
                    <a:pt x="22651" y="7906"/>
                  </a:lnTo>
                  <a:lnTo>
                    <a:pt x="22651" y="7806"/>
                  </a:lnTo>
                  <a:lnTo>
                    <a:pt x="22517" y="7272"/>
                  </a:lnTo>
                  <a:lnTo>
                    <a:pt x="22050" y="5504"/>
                  </a:lnTo>
                  <a:lnTo>
                    <a:pt x="22017" y="5404"/>
                  </a:lnTo>
                  <a:lnTo>
                    <a:pt x="21817" y="4804"/>
                  </a:lnTo>
                  <a:lnTo>
                    <a:pt x="21817" y="4670"/>
                  </a:lnTo>
                  <a:lnTo>
                    <a:pt x="21383" y="3770"/>
                  </a:lnTo>
                  <a:lnTo>
                    <a:pt x="21049" y="3269"/>
                  </a:lnTo>
                  <a:lnTo>
                    <a:pt x="20983" y="3169"/>
                  </a:lnTo>
                  <a:lnTo>
                    <a:pt x="20616" y="2602"/>
                  </a:lnTo>
                  <a:lnTo>
                    <a:pt x="20582" y="2569"/>
                  </a:lnTo>
                  <a:lnTo>
                    <a:pt x="20215" y="1968"/>
                  </a:lnTo>
                  <a:lnTo>
                    <a:pt x="19682" y="1335"/>
                  </a:lnTo>
                  <a:lnTo>
                    <a:pt x="19348" y="1068"/>
                  </a:lnTo>
                  <a:lnTo>
                    <a:pt x="19315" y="1001"/>
                  </a:lnTo>
                  <a:lnTo>
                    <a:pt x="19048" y="834"/>
                  </a:lnTo>
                  <a:lnTo>
                    <a:pt x="18481" y="501"/>
                  </a:lnTo>
                  <a:lnTo>
                    <a:pt x="17747" y="234"/>
                  </a:lnTo>
                  <a:lnTo>
                    <a:pt x="16680" y="67"/>
                  </a:lnTo>
                  <a:lnTo>
                    <a:pt x="152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59">
              <a:extLst>
                <a:ext uri="{FF2B5EF4-FFF2-40B4-BE49-F238E27FC236}">
                  <a16:creationId xmlns:a16="http://schemas.microsoft.com/office/drawing/2014/main" id="{B7153441-3E38-9143-A167-B78BACF37DE2}"/>
                </a:ext>
              </a:extLst>
            </p:cNvPr>
            <p:cNvSpPr/>
            <p:nvPr/>
          </p:nvSpPr>
          <p:spPr>
            <a:xfrm>
              <a:off x="1604650" y="2721675"/>
              <a:ext cx="156800" cy="241525"/>
            </a:xfrm>
            <a:custGeom>
              <a:avLst/>
              <a:gdLst/>
              <a:ahLst/>
              <a:cxnLst/>
              <a:rect l="l" t="t" r="r" b="b"/>
              <a:pathLst>
                <a:path w="6272" h="9661" extrusionOk="0">
                  <a:moveTo>
                    <a:pt x="2559" y="1"/>
                  </a:moveTo>
                  <a:cubicBezTo>
                    <a:pt x="2361" y="1"/>
                    <a:pt x="2153" y="32"/>
                    <a:pt x="1935" y="96"/>
                  </a:cubicBezTo>
                  <a:cubicBezTo>
                    <a:pt x="1068" y="363"/>
                    <a:pt x="167" y="696"/>
                    <a:pt x="101" y="1697"/>
                  </a:cubicBezTo>
                  <a:cubicBezTo>
                    <a:pt x="1" y="2531"/>
                    <a:pt x="234" y="3432"/>
                    <a:pt x="401" y="4232"/>
                  </a:cubicBezTo>
                  <a:cubicBezTo>
                    <a:pt x="568" y="5033"/>
                    <a:pt x="734" y="5867"/>
                    <a:pt x="968" y="6667"/>
                  </a:cubicBezTo>
                  <a:cubicBezTo>
                    <a:pt x="1235" y="7434"/>
                    <a:pt x="1535" y="8402"/>
                    <a:pt x="2135" y="9036"/>
                  </a:cubicBezTo>
                  <a:cubicBezTo>
                    <a:pt x="2584" y="9506"/>
                    <a:pt x="3213" y="9661"/>
                    <a:pt x="3841" y="9661"/>
                  </a:cubicBezTo>
                  <a:cubicBezTo>
                    <a:pt x="4147" y="9661"/>
                    <a:pt x="4453" y="9624"/>
                    <a:pt x="4737" y="9569"/>
                  </a:cubicBezTo>
                  <a:cubicBezTo>
                    <a:pt x="5705" y="9403"/>
                    <a:pt x="6272" y="8735"/>
                    <a:pt x="6238" y="7735"/>
                  </a:cubicBezTo>
                  <a:cubicBezTo>
                    <a:pt x="6238" y="7034"/>
                    <a:pt x="6072" y="6334"/>
                    <a:pt x="5938" y="5600"/>
                  </a:cubicBezTo>
                  <a:cubicBezTo>
                    <a:pt x="5771" y="4766"/>
                    <a:pt x="5638" y="3899"/>
                    <a:pt x="5371" y="3098"/>
                  </a:cubicBezTo>
                  <a:cubicBezTo>
                    <a:pt x="5037" y="2231"/>
                    <a:pt x="4604" y="1363"/>
                    <a:pt x="3937" y="663"/>
                  </a:cubicBezTo>
                  <a:cubicBezTo>
                    <a:pt x="3548" y="226"/>
                    <a:pt x="3089" y="1"/>
                    <a:pt x="2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59">
              <a:extLst>
                <a:ext uri="{FF2B5EF4-FFF2-40B4-BE49-F238E27FC236}">
                  <a16:creationId xmlns:a16="http://schemas.microsoft.com/office/drawing/2014/main" id="{A67F7345-E553-7846-AB31-68DED2D39DDF}"/>
                </a:ext>
              </a:extLst>
            </p:cNvPr>
            <p:cNvSpPr/>
            <p:nvPr/>
          </p:nvSpPr>
          <p:spPr>
            <a:xfrm>
              <a:off x="995950" y="3300975"/>
              <a:ext cx="66750" cy="92825"/>
            </a:xfrm>
            <a:custGeom>
              <a:avLst/>
              <a:gdLst/>
              <a:ahLst/>
              <a:cxnLst/>
              <a:rect l="l" t="t" r="r" b="b"/>
              <a:pathLst>
                <a:path w="2670" h="3713" extrusionOk="0">
                  <a:moveTo>
                    <a:pt x="791" y="0"/>
                  </a:moveTo>
                  <a:cubicBezTo>
                    <a:pt x="329" y="0"/>
                    <a:pt x="0" y="329"/>
                    <a:pt x="165" y="1074"/>
                  </a:cubicBezTo>
                  <a:cubicBezTo>
                    <a:pt x="331" y="1775"/>
                    <a:pt x="331" y="3109"/>
                    <a:pt x="1099" y="3543"/>
                  </a:cubicBezTo>
                  <a:cubicBezTo>
                    <a:pt x="1320" y="3661"/>
                    <a:pt x="1509" y="3712"/>
                    <a:pt x="1670" y="3712"/>
                  </a:cubicBezTo>
                  <a:cubicBezTo>
                    <a:pt x="2282" y="3712"/>
                    <a:pt x="2487" y="2962"/>
                    <a:pt x="2566" y="2275"/>
                  </a:cubicBezTo>
                  <a:cubicBezTo>
                    <a:pt x="2670" y="887"/>
                    <a:pt x="1550" y="0"/>
                    <a:pt x="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4;p59">
              <a:extLst>
                <a:ext uri="{FF2B5EF4-FFF2-40B4-BE49-F238E27FC236}">
                  <a16:creationId xmlns:a16="http://schemas.microsoft.com/office/drawing/2014/main" id="{F92B0CD7-655F-1144-B684-EBA81980C4B1}"/>
                </a:ext>
              </a:extLst>
            </p:cNvPr>
            <p:cNvSpPr/>
            <p:nvPr/>
          </p:nvSpPr>
          <p:spPr>
            <a:xfrm>
              <a:off x="1619650" y="3051800"/>
              <a:ext cx="70075" cy="196000"/>
            </a:xfrm>
            <a:custGeom>
              <a:avLst/>
              <a:gdLst/>
              <a:ahLst/>
              <a:cxnLst/>
              <a:rect l="l" t="t" r="r" b="b"/>
              <a:pathLst>
                <a:path w="2803" h="7840" extrusionOk="0">
                  <a:moveTo>
                    <a:pt x="268" y="0"/>
                  </a:moveTo>
                  <a:lnTo>
                    <a:pt x="1" y="200"/>
                  </a:lnTo>
                  <a:lnTo>
                    <a:pt x="1936" y="7572"/>
                  </a:lnTo>
                  <a:lnTo>
                    <a:pt x="2469" y="7839"/>
                  </a:lnTo>
                  <a:lnTo>
                    <a:pt x="2670" y="7706"/>
                  </a:lnTo>
                  <a:lnTo>
                    <a:pt x="2803" y="7372"/>
                  </a:lnTo>
                  <a:lnTo>
                    <a:pt x="601" y="67"/>
                  </a:lnTo>
                  <a:lnTo>
                    <a:pt x="2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5;p59">
              <a:extLst>
                <a:ext uri="{FF2B5EF4-FFF2-40B4-BE49-F238E27FC236}">
                  <a16:creationId xmlns:a16="http://schemas.microsoft.com/office/drawing/2014/main" id="{B8CAEB99-BB75-B14F-8016-AF0583BBF070}"/>
                </a:ext>
              </a:extLst>
            </p:cNvPr>
            <p:cNvSpPr/>
            <p:nvPr/>
          </p:nvSpPr>
          <p:spPr>
            <a:xfrm>
              <a:off x="1973250" y="3007950"/>
              <a:ext cx="72550" cy="93225"/>
            </a:xfrm>
            <a:custGeom>
              <a:avLst/>
              <a:gdLst/>
              <a:ahLst/>
              <a:cxnLst/>
              <a:rect l="l" t="t" r="r" b="b"/>
              <a:pathLst>
                <a:path w="2902" h="3729" extrusionOk="0">
                  <a:moveTo>
                    <a:pt x="2536" y="1754"/>
                  </a:moveTo>
                  <a:lnTo>
                    <a:pt x="2536" y="1754"/>
                  </a:lnTo>
                  <a:cubicBezTo>
                    <a:pt x="2561" y="1779"/>
                    <a:pt x="2567" y="1842"/>
                    <a:pt x="2597" y="1886"/>
                  </a:cubicBezTo>
                  <a:lnTo>
                    <a:pt x="2597" y="1886"/>
                  </a:lnTo>
                  <a:cubicBezTo>
                    <a:pt x="2600" y="1900"/>
                    <a:pt x="2604" y="1914"/>
                    <a:pt x="2609" y="1929"/>
                  </a:cubicBezTo>
                  <a:lnTo>
                    <a:pt x="2609" y="1929"/>
                  </a:lnTo>
                  <a:cubicBezTo>
                    <a:pt x="2582" y="1880"/>
                    <a:pt x="2554" y="1827"/>
                    <a:pt x="2536" y="1754"/>
                  </a:cubicBezTo>
                  <a:close/>
                  <a:moveTo>
                    <a:pt x="1242" y="1"/>
                  </a:moveTo>
                  <a:cubicBezTo>
                    <a:pt x="1108" y="1"/>
                    <a:pt x="961" y="37"/>
                    <a:pt x="801" y="120"/>
                  </a:cubicBezTo>
                  <a:cubicBezTo>
                    <a:pt x="0" y="553"/>
                    <a:pt x="567" y="2922"/>
                    <a:pt x="1301" y="3422"/>
                  </a:cubicBezTo>
                  <a:cubicBezTo>
                    <a:pt x="1613" y="3638"/>
                    <a:pt x="1873" y="3729"/>
                    <a:pt x="2082" y="3729"/>
                  </a:cubicBezTo>
                  <a:cubicBezTo>
                    <a:pt x="2737" y="3729"/>
                    <a:pt x="2901" y="2831"/>
                    <a:pt x="2664" y="2047"/>
                  </a:cubicBezTo>
                  <a:lnTo>
                    <a:pt x="2664" y="2047"/>
                  </a:lnTo>
                  <a:cubicBezTo>
                    <a:pt x="2666" y="2050"/>
                    <a:pt x="2667" y="2052"/>
                    <a:pt x="2669" y="2054"/>
                  </a:cubicBezTo>
                  <a:cubicBezTo>
                    <a:pt x="2665" y="2043"/>
                    <a:pt x="2661" y="2032"/>
                    <a:pt x="2656" y="2021"/>
                  </a:cubicBezTo>
                  <a:lnTo>
                    <a:pt x="2656" y="2021"/>
                  </a:lnTo>
                  <a:cubicBezTo>
                    <a:pt x="2644" y="1983"/>
                    <a:pt x="2632" y="1946"/>
                    <a:pt x="2618" y="1910"/>
                  </a:cubicBezTo>
                  <a:lnTo>
                    <a:pt x="2618" y="1910"/>
                  </a:lnTo>
                  <a:cubicBezTo>
                    <a:pt x="2623" y="1914"/>
                    <a:pt x="2629" y="1918"/>
                    <a:pt x="2636" y="1921"/>
                  </a:cubicBezTo>
                  <a:cubicBezTo>
                    <a:pt x="2408" y="1265"/>
                    <a:pt x="2033" y="1"/>
                    <a:pt x="1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6;p59">
              <a:extLst>
                <a:ext uri="{FF2B5EF4-FFF2-40B4-BE49-F238E27FC236}">
                  <a16:creationId xmlns:a16="http://schemas.microsoft.com/office/drawing/2014/main" id="{88717203-0A08-C14E-9244-CA075592FA93}"/>
                </a:ext>
              </a:extLst>
            </p:cNvPr>
            <p:cNvSpPr/>
            <p:nvPr/>
          </p:nvSpPr>
          <p:spPr>
            <a:xfrm>
              <a:off x="977675" y="3409025"/>
              <a:ext cx="116000" cy="65175"/>
            </a:xfrm>
            <a:custGeom>
              <a:avLst/>
              <a:gdLst/>
              <a:ahLst/>
              <a:cxnLst/>
              <a:rect l="l" t="t" r="r" b="b"/>
              <a:pathLst>
                <a:path w="4640" h="2607" extrusionOk="0">
                  <a:moveTo>
                    <a:pt x="2600" y="0"/>
                  </a:moveTo>
                  <a:cubicBezTo>
                    <a:pt x="1442" y="0"/>
                    <a:pt x="0" y="707"/>
                    <a:pt x="228" y="1756"/>
                  </a:cubicBezTo>
                  <a:cubicBezTo>
                    <a:pt x="378" y="2354"/>
                    <a:pt x="999" y="2607"/>
                    <a:pt x="1698" y="2607"/>
                  </a:cubicBezTo>
                  <a:cubicBezTo>
                    <a:pt x="3027" y="2607"/>
                    <a:pt x="4640" y="1691"/>
                    <a:pt x="3831" y="488"/>
                  </a:cubicBezTo>
                  <a:cubicBezTo>
                    <a:pt x="3610" y="151"/>
                    <a:pt x="3135"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7;p59">
              <a:extLst>
                <a:ext uri="{FF2B5EF4-FFF2-40B4-BE49-F238E27FC236}">
                  <a16:creationId xmlns:a16="http://schemas.microsoft.com/office/drawing/2014/main" id="{1274B180-AE85-7144-819B-BB3AD000C6EA}"/>
                </a:ext>
              </a:extLst>
            </p:cNvPr>
            <p:cNvSpPr/>
            <p:nvPr/>
          </p:nvSpPr>
          <p:spPr>
            <a:xfrm>
              <a:off x="1991600" y="3122800"/>
              <a:ext cx="108225" cy="67825"/>
            </a:xfrm>
            <a:custGeom>
              <a:avLst/>
              <a:gdLst/>
              <a:ahLst/>
              <a:cxnLst/>
              <a:rect l="l" t="t" r="r" b="b"/>
              <a:pathLst>
                <a:path w="4329" h="2713" extrusionOk="0">
                  <a:moveTo>
                    <a:pt x="2755" y="1"/>
                  </a:moveTo>
                  <a:cubicBezTo>
                    <a:pt x="2648" y="1"/>
                    <a:pt x="2531" y="10"/>
                    <a:pt x="2402" y="29"/>
                  </a:cubicBezTo>
                  <a:cubicBezTo>
                    <a:pt x="1501" y="329"/>
                    <a:pt x="0" y="629"/>
                    <a:pt x="134" y="1797"/>
                  </a:cubicBezTo>
                  <a:cubicBezTo>
                    <a:pt x="227" y="2504"/>
                    <a:pt x="600" y="2713"/>
                    <a:pt x="1057" y="2713"/>
                  </a:cubicBezTo>
                  <a:cubicBezTo>
                    <a:pt x="1419" y="2713"/>
                    <a:pt x="1833" y="2582"/>
                    <a:pt x="2202" y="2464"/>
                  </a:cubicBezTo>
                  <a:cubicBezTo>
                    <a:pt x="3514" y="1964"/>
                    <a:pt x="4329" y="1"/>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8;p59">
              <a:extLst>
                <a:ext uri="{FF2B5EF4-FFF2-40B4-BE49-F238E27FC236}">
                  <a16:creationId xmlns:a16="http://schemas.microsoft.com/office/drawing/2014/main" id="{D238E7AC-3443-A944-8A74-38ABBCF2D17F}"/>
                </a:ext>
              </a:extLst>
            </p:cNvPr>
            <p:cNvSpPr/>
            <p:nvPr/>
          </p:nvSpPr>
          <p:spPr>
            <a:xfrm>
              <a:off x="1098400" y="3327475"/>
              <a:ext cx="310425" cy="220375"/>
            </a:xfrm>
            <a:custGeom>
              <a:avLst/>
              <a:gdLst/>
              <a:ahLst/>
              <a:cxnLst/>
              <a:rect l="l" t="t" r="r" b="b"/>
              <a:pathLst>
                <a:path w="12417" h="8815" extrusionOk="0">
                  <a:moveTo>
                    <a:pt x="6339" y="0"/>
                  </a:moveTo>
                  <a:cubicBezTo>
                    <a:pt x="5830" y="0"/>
                    <a:pt x="5283" y="98"/>
                    <a:pt x="4706" y="315"/>
                  </a:cubicBezTo>
                  <a:cubicBezTo>
                    <a:pt x="1" y="2079"/>
                    <a:pt x="1271" y="8814"/>
                    <a:pt x="5824" y="8814"/>
                  </a:cubicBezTo>
                  <a:cubicBezTo>
                    <a:pt x="6177" y="8814"/>
                    <a:pt x="6550" y="8774"/>
                    <a:pt x="6941" y="8687"/>
                  </a:cubicBezTo>
                  <a:cubicBezTo>
                    <a:pt x="12417" y="7431"/>
                    <a:pt x="10780" y="0"/>
                    <a:pt x="6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9;p59">
              <a:extLst>
                <a:ext uri="{FF2B5EF4-FFF2-40B4-BE49-F238E27FC236}">
                  <a16:creationId xmlns:a16="http://schemas.microsoft.com/office/drawing/2014/main" id="{4F7956CC-C824-3A4F-BB04-6F39F526DD96}"/>
                </a:ext>
              </a:extLst>
            </p:cNvPr>
            <p:cNvSpPr/>
            <p:nvPr/>
          </p:nvSpPr>
          <p:spPr>
            <a:xfrm>
              <a:off x="1689500" y="3179600"/>
              <a:ext cx="298375" cy="216200"/>
            </a:xfrm>
            <a:custGeom>
              <a:avLst/>
              <a:gdLst/>
              <a:ahLst/>
              <a:cxnLst/>
              <a:rect l="l" t="t" r="r" b="b"/>
              <a:pathLst>
                <a:path w="11935" h="8648" extrusionOk="0">
                  <a:moveTo>
                    <a:pt x="5632" y="0"/>
                  </a:moveTo>
                  <a:cubicBezTo>
                    <a:pt x="5327" y="0"/>
                    <a:pt x="5009" y="30"/>
                    <a:pt x="4679" y="92"/>
                  </a:cubicBezTo>
                  <a:cubicBezTo>
                    <a:pt x="1" y="1651"/>
                    <a:pt x="1292" y="8648"/>
                    <a:pt x="5728" y="8648"/>
                  </a:cubicBezTo>
                  <a:cubicBezTo>
                    <a:pt x="6131" y="8648"/>
                    <a:pt x="6561" y="8590"/>
                    <a:pt x="7014" y="8465"/>
                  </a:cubicBezTo>
                  <a:cubicBezTo>
                    <a:pt x="11935" y="7148"/>
                    <a:pt x="10376" y="0"/>
                    <a:pt x="5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0;p59">
              <a:extLst>
                <a:ext uri="{FF2B5EF4-FFF2-40B4-BE49-F238E27FC236}">
                  <a16:creationId xmlns:a16="http://schemas.microsoft.com/office/drawing/2014/main" id="{92761A8B-8392-0E47-B859-18D462DFD25C}"/>
                </a:ext>
              </a:extLst>
            </p:cNvPr>
            <p:cNvSpPr/>
            <p:nvPr/>
          </p:nvSpPr>
          <p:spPr>
            <a:xfrm>
              <a:off x="1211875" y="3388500"/>
              <a:ext cx="93425" cy="90475"/>
            </a:xfrm>
            <a:custGeom>
              <a:avLst/>
              <a:gdLst/>
              <a:ahLst/>
              <a:cxnLst/>
              <a:rect l="l" t="t" r="r" b="b"/>
              <a:pathLst>
                <a:path w="3737" h="3619" extrusionOk="0">
                  <a:moveTo>
                    <a:pt x="1877" y="1"/>
                  </a:moveTo>
                  <a:cubicBezTo>
                    <a:pt x="1732" y="1"/>
                    <a:pt x="1592" y="24"/>
                    <a:pt x="1468" y="75"/>
                  </a:cubicBezTo>
                  <a:cubicBezTo>
                    <a:pt x="1301" y="109"/>
                    <a:pt x="1134" y="209"/>
                    <a:pt x="1001" y="242"/>
                  </a:cubicBezTo>
                  <a:cubicBezTo>
                    <a:pt x="734" y="409"/>
                    <a:pt x="501" y="609"/>
                    <a:pt x="334" y="876"/>
                  </a:cubicBezTo>
                  <a:cubicBezTo>
                    <a:pt x="100" y="1276"/>
                    <a:pt x="0" y="1743"/>
                    <a:pt x="134" y="2210"/>
                  </a:cubicBezTo>
                  <a:cubicBezTo>
                    <a:pt x="267" y="2677"/>
                    <a:pt x="501" y="3077"/>
                    <a:pt x="934" y="3344"/>
                  </a:cubicBezTo>
                  <a:cubicBezTo>
                    <a:pt x="1188" y="3505"/>
                    <a:pt x="1520" y="3619"/>
                    <a:pt x="1845" y="3619"/>
                  </a:cubicBezTo>
                  <a:cubicBezTo>
                    <a:pt x="1990" y="3619"/>
                    <a:pt x="2134" y="3596"/>
                    <a:pt x="2269" y="3544"/>
                  </a:cubicBezTo>
                  <a:cubicBezTo>
                    <a:pt x="2435" y="3478"/>
                    <a:pt x="2535" y="3411"/>
                    <a:pt x="2736" y="3378"/>
                  </a:cubicBezTo>
                  <a:cubicBezTo>
                    <a:pt x="3002" y="3211"/>
                    <a:pt x="3203" y="3011"/>
                    <a:pt x="3369" y="2744"/>
                  </a:cubicBezTo>
                  <a:cubicBezTo>
                    <a:pt x="3636" y="2344"/>
                    <a:pt x="3736" y="1877"/>
                    <a:pt x="3603" y="1410"/>
                  </a:cubicBezTo>
                  <a:cubicBezTo>
                    <a:pt x="3469" y="943"/>
                    <a:pt x="3203" y="542"/>
                    <a:pt x="2802" y="275"/>
                  </a:cubicBezTo>
                  <a:cubicBezTo>
                    <a:pt x="2549" y="114"/>
                    <a:pt x="2200" y="1"/>
                    <a:pt x="1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1;p59">
              <a:extLst>
                <a:ext uri="{FF2B5EF4-FFF2-40B4-BE49-F238E27FC236}">
                  <a16:creationId xmlns:a16="http://schemas.microsoft.com/office/drawing/2014/main" id="{3C24F562-7A0E-BF43-AB1D-71D0BD4FD49F}"/>
                </a:ext>
              </a:extLst>
            </p:cNvPr>
            <p:cNvSpPr/>
            <p:nvPr/>
          </p:nvSpPr>
          <p:spPr>
            <a:xfrm>
              <a:off x="1793125" y="3236550"/>
              <a:ext cx="92575" cy="90000"/>
            </a:xfrm>
            <a:custGeom>
              <a:avLst/>
              <a:gdLst/>
              <a:ahLst/>
              <a:cxnLst/>
              <a:rect l="l" t="t" r="r" b="b"/>
              <a:pathLst>
                <a:path w="3703" h="3600" extrusionOk="0">
                  <a:moveTo>
                    <a:pt x="1892" y="1"/>
                  </a:moveTo>
                  <a:cubicBezTo>
                    <a:pt x="1735" y="1"/>
                    <a:pt x="1579" y="27"/>
                    <a:pt x="1435" y="82"/>
                  </a:cubicBezTo>
                  <a:cubicBezTo>
                    <a:pt x="1268" y="116"/>
                    <a:pt x="1168" y="149"/>
                    <a:pt x="1001" y="249"/>
                  </a:cubicBezTo>
                  <a:cubicBezTo>
                    <a:pt x="701" y="382"/>
                    <a:pt x="501" y="616"/>
                    <a:pt x="334" y="849"/>
                  </a:cubicBezTo>
                  <a:cubicBezTo>
                    <a:pt x="67" y="1283"/>
                    <a:pt x="0" y="1750"/>
                    <a:pt x="100" y="2184"/>
                  </a:cubicBezTo>
                  <a:cubicBezTo>
                    <a:pt x="234" y="2651"/>
                    <a:pt x="501" y="3084"/>
                    <a:pt x="901" y="3318"/>
                  </a:cubicBezTo>
                  <a:cubicBezTo>
                    <a:pt x="1145" y="3496"/>
                    <a:pt x="1479" y="3600"/>
                    <a:pt x="1793" y="3600"/>
                  </a:cubicBezTo>
                  <a:cubicBezTo>
                    <a:pt x="1950" y="3600"/>
                    <a:pt x="2102" y="3574"/>
                    <a:pt x="2235" y="3518"/>
                  </a:cubicBezTo>
                  <a:cubicBezTo>
                    <a:pt x="2402" y="3485"/>
                    <a:pt x="2535" y="3385"/>
                    <a:pt x="2702" y="3351"/>
                  </a:cubicBezTo>
                  <a:cubicBezTo>
                    <a:pt x="3002" y="3184"/>
                    <a:pt x="3203" y="2984"/>
                    <a:pt x="3369" y="2751"/>
                  </a:cubicBezTo>
                  <a:cubicBezTo>
                    <a:pt x="3603" y="2317"/>
                    <a:pt x="3703" y="1850"/>
                    <a:pt x="3569" y="1417"/>
                  </a:cubicBezTo>
                  <a:cubicBezTo>
                    <a:pt x="3436" y="950"/>
                    <a:pt x="3203" y="516"/>
                    <a:pt x="2769" y="282"/>
                  </a:cubicBezTo>
                  <a:cubicBezTo>
                    <a:pt x="2524" y="104"/>
                    <a:pt x="2206" y="1"/>
                    <a:pt x="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2;p59">
              <a:extLst>
                <a:ext uri="{FF2B5EF4-FFF2-40B4-BE49-F238E27FC236}">
                  <a16:creationId xmlns:a16="http://schemas.microsoft.com/office/drawing/2014/main" id="{2A1911F3-A96F-A24E-9156-C5DAE9D70B98}"/>
                </a:ext>
              </a:extLst>
            </p:cNvPr>
            <p:cNvSpPr/>
            <p:nvPr/>
          </p:nvSpPr>
          <p:spPr>
            <a:xfrm>
              <a:off x="1218550" y="2708100"/>
              <a:ext cx="147625" cy="423525"/>
            </a:xfrm>
            <a:custGeom>
              <a:avLst/>
              <a:gdLst/>
              <a:ahLst/>
              <a:cxnLst/>
              <a:rect l="l" t="t" r="r" b="b"/>
              <a:pathLst>
                <a:path w="5905" h="16941" extrusionOk="0">
                  <a:moveTo>
                    <a:pt x="528" y="1"/>
                  </a:moveTo>
                  <a:cubicBezTo>
                    <a:pt x="507" y="1"/>
                    <a:pt x="487" y="2"/>
                    <a:pt x="467" y="5"/>
                  </a:cubicBezTo>
                  <a:lnTo>
                    <a:pt x="400" y="5"/>
                  </a:lnTo>
                  <a:cubicBezTo>
                    <a:pt x="134" y="138"/>
                    <a:pt x="0" y="405"/>
                    <a:pt x="34" y="639"/>
                  </a:cubicBezTo>
                  <a:cubicBezTo>
                    <a:pt x="234" y="1740"/>
                    <a:pt x="467" y="2774"/>
                    <a:pt x="701" y="3874"/>
                  </a:cubicBezTo>
                  <a:cubicBezTo>
                    <a:pt x="734" y="4108"/>
                    <a:pt x="801" y="4308"/>
                    <a:pt x="867" y="4575"/>
                  </a:cubicBezTo>
                  <a:cubicBezTo>
                    <a:pt x="968" y="4809"/>
                    <a:pt x="1001" y="5075"/>
                    <a:pt x="1068" y="5276"/>
                  </a:cubicBezTo>
                  <a:cubicBezTo>
                    <a:pt x="1201" y="5743"/>
                    <a:pt x="1368" y="6176"/>
                    <a:pt x="1535" y="6643"/>
                  </a:cubicBezTo>
                  <a:cubicBezTo>
                    <a:pt x="1701" y="7210"/>
                    <a:pt x="1868" y="7777"/>
                    <a:pt x="2002" y="8378"/>
                  </a:cubicBezTo>
                  <a:cubicBezTo>
                    <a:pt x="2068" y="8611"/>
                    <a:pt x="2135" y="8878"/>
                    <a:pt x="2202" y="9145"/>
                  </a:cubicBezTo>
                  <a:cubicBezTo>
                    <a:pt x="2268" y="9445"/>
                    <a:pt x="2402" y="9712"/>
                    <a:pt x="2502" y="9979"/>
                  </a:cubicBezTo>
                  <a:cubicBezTo>
                    <a:pt x="2569" y="10179"/>
                    <a:pt x="2669" y="10446"/>
                    <a:pt x="2735" y="10646"/>
                  </a:cubicBezTo>
                  <a:cubicBezTo>
                    <a:pt x="2836" y="10913"/>
                    <a:pt x="2869" y="11113"/>
                    <a:pt x="2936" y="11380"/>
                  </a:cubicBezTo>
                  <a:cubicBezTo>
                    <a:pt x="3036" y="11613"/>
                    <a:pt x="3069" y="11847"/>
                    <a:pt x="3102" y="12114"/>
                  </a:cubicBezTo>
                  <a:cubicBezTo>
                    <a:pt x="3169" y="12314"/>
                    <a:pt x="3236" y="12581"/>
                    <a:pt x="3303" y="12781"/>
                  </a:cubicBezTo>
                  <a:cubicBezTo>
                    <a:pt x="3403" y="13248"/>
                    <a:pt x="3569" y="13715"/>
                    <a:pt x="3703" y="14215"/>
                  </a:cubicBezTo>
                  <a:lnTo>
                    <a:pt x="4070" y="15583"/>
                  </a:lnTo>
                  <a:cubicBezTo>
                    <a:pt x="4136" y="15750"/>
                    <a:pt x="4170" y="15883"/>
                    <a:pt x="4203" y="16050"/>
                  </a:cubicBezTo>
                  <a:cubicBezTo>
                    <a:pt x="4203" y="16083"/>
                    <a:pt x="4203" y="16083"/>
                    <a:pt x="4237" y="16117"/>
                  </a:cubicBezTo>
                  <a:cubicBezTo>
                    <a:pt x="4303" y="16217"/>
                    <a:pt x="4337" y="16317"/>
                    <a:pt x="4370" y="16417"/>
                  </a:cubicBezTo>
                  <a:cubicBezTo>
                    <a:pt x="4403" y="16484"/>
                    <a:pt x="4503" y="16584"/>
                    <a:pt x="4537" y="16650"/>
                  </a:cubicBezTo>
                  <a:cubicBezTo>
                    <a:pt x="4570" y="16717"/>
                    <a:pt x="4637" y="16750"/>
                    <a:pt x="4704" y="16784"/>
                  </a:cubicBezTo>
                  <a:lnTo>
                    <a:pt x="4970" y="16917"/>
                  </a:lnTo>
                  <a:cubicBezTo>
                    <a:pt x="5032" y="16933"/>
                    <a:pt x="5095" y="16941"/>
                    <a:pt x="5158" y="16941"/>
                  </a:cubicBezTo>
                  <a:cubicBezTo>
                    <a:pt x="5368" y="16941"/>
                    <a:pt x="5576" y="16848"/>
                    <a:pt x="5704" y="16617"/>
                  </a:cubicBezTo>
                  <a:cubicBezTo>
                    <a:pt x="5871" y="16317"/>
                    <a:pt x="5904" y="15983"/>
                    <a:pt x="5804" y="15650"/>
                  </a:cubicBezTo>
                  <a:cubicBezTo>
                    <a:pt x="5738" y="15483"/>
                    <a:pt x="5704" y="15383"/>
                    <a:pt x="5671" y="15216"/>
                  </a:cubicBezTo>
                  <a:cubicBezTo>
                    <a:pt x="5571" y="14916"/>
                    <a:pt x="5471" y="14616"/>
                    <a:pt x="5337" y="14315"/>
                  </a:cubicBezTo>
                  <a:cubicBezTo>
                    <a:pt x="5204" y="14048"/>
                    <a:pt x="5137" y="13748"/>
                    <a:pt x="5037" y="13448"/>
                  </a:cubicBezTo>
                  <a:cubicBezTo>
                    <a:pt x="4904" y="13148"/>
                    <a:pt x="4837" y="12881"/>
                    <a:pt x="4704" y="12581"/>
                  </a:cubicBezTo>
                  <a:cubicBezTo>
                    <a:pt x="4503" y="11980"/>
                    <a:pt x="4337" y="11413"/>
                    <a:pt x="4136" y="10813"/>
                  </a:cubicBezTo>
                  <a:cubicBezTo>
                    <a:pt x="4003" y="10479"/>
                    <a:pt x="3903" y="10146"/>
                    <a:pt x="3803" y="9845"/>
                  </a:cubicBezTo>
                  <a:cubicBezTo>
                    <a:pt x="3669" y="9579"/>
                    <a:pt x="3536" y="9278"/>
                    <a:pt x="3436" y="8978"/>
                  </a:cubicBezTo>
                  <a:cubicBezTo>
                    <a:pt x="3269" y="8478"/>
                    <a:pt x="3102" y="7944"/>
                    <a:pt x="2936" y="7444"/>
                  </a:cubicBezTo>
                  <a:cubicBezTo>
                    <a:pt x="2869" y="7144"/>
                    <a:pt x="2769" y="6810"/>
                    <a:pt x="2669" y="6510"/>
                  </a:cubicBezTo>
                  <a:cubicBezTo>
                    <a:pt x="2569" y="6276"/>
                    <a:pt x="2502" y="6009"/>
                    <a:pt x="2369" y="5776"/>
                  </a:cubicBezTo>
                  <a:cubicBezTo>
                    <a:pt x="2302" y="5576"/>
                    <a:pt x="2235" y="5409"/>
                    <a:pt x="2168" y="5175"/>
                  </a:cubicBezTo>
                  <a:cubicBezTo>
                    <a:pt x="2068" y="4975"/>
                    <a:pt x="2035" y="4775"/>
                    <a:pt x="1968" y="4575"/>
                  </a:cubicBezTo>
                  <a:cubicBezTo>
                    <a:pt x="1835" y="4141"/>
                    <a:pt x="1735" y="3741"/>
                    <a:pt x="1635" y="3307"/>
                  </a:cubicBezTo>
                  <a:cubicBezTo>
                    <a:pt x="1401" y="2340"/>
                    <a:pt x="1201" y="1406"/>
                    <a:pt x="1034" y="405"/>
                  </a:cubicBezTo>
                  <a:cubicBezTo>
                    <a:pt x="1004" y="161"/>
                    <a:pt x="750" y="1"/>
                    <a:pt x="528" y="1"/>
                  </a:cubicBezTo>
                  <a:close/>
                </a:path>
              </a:pathLst>
            </a:custGeom>
            <a:solidFill>
              <a:srgbClr val="FFF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865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5" name="Google Shape;815;p36">
            <a:extLst>
              <a:ext uri="{FF2B5EF4-FFF2-40B4-BE49-F238E27FC236}">
                <a16:creationId xmlns:a16="http://schemas.microsoft.com/office/drawing/2014/main" id="{88EF650F-6260-EF4B-8DE8-AFB87FD8AC0B}"/>
              </a:ext>
            </a:extLst>
          </p:cNvPr>
          <p:cNvSpPr txBox="1">
            <a:spLocks noGrp="1"/>
          </p:cNvSpPr>
          <p:nvPr>
            <p:ph type="title"/>
          </p:nvPr>
        </p:nvSpPr>
        <p:spPr>
          <a:xfrm>
            <a:off x="640080" y="563676"/>
            <a:ext cx="7863840"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2. </a:t>
            </a:r>
            <a:r>
              <a:rPr lang="fr-CA" sz="3200" dirty="0"/>
              <a:t>Deux modes d’enseignement</a:t>
            </a:r>
            <a:endParaRPr sz="3200" dirty="0"/>
          </a:p>
        </p:txBody>
      </p:sp>
      <p:pic>
        <p:nvPicPr>
          <p:cNvPr id="4" name="Google Shape;1268;p54">
            <a:extLst>
              <a:ext uri="{FF2B5EF4-FFF2-40B4-BE49-F238E27FC236}">
                <a16:creationId xmlns:a16="http://schemas.microsoft.com/office/drawing/2014/main" id="{C3076BBB-13F5-4A48-A25A-A4D73E1D04F4}"/>
              </a:ext>
            </a:extLst>
          </p:cNvPr>
          <p:cNvPicPr preferRelativeResize="0"/>
          <p:nvPr/>
        </p:nvPicPr>
        <p:blipFill rotWithShape="1">
          <a:blip r:embed="rId3">
            <a:alphaModFix/>
          </a:blip>
          <a:srcRect b="6585"/>
          <a:stretch/>
        </p:blipFill>
        <p:spPr>
          <a:xfrm>
            <a:off x="3072593" y="1257678"/>
            <a:ext cx="2639149" cy="3287200"/>
          </a:xfrm>
          <a:prstGeom prst="rect">
            <a:avLst/>
          </a:prstGeom>
          <a:noFill/>
          <a:ln>
            <a:noFill/>
          </a:ln>
        </p:spPr>
      </p:pic>
      <p:sp>
        <p:nvSpPr>
          <p:cNvPr id="5" name="Google Shape;1014;p44">
            <a:extLst>
              <a:ext uri="{FF2B5EF4-FFF2-40B4-BE49-F238E27FC236}">
                <a16:creationId xmlns:a16="http://schemas.microsoft.com/office/drawing/2014/main" id="{15FE2E50-18CB-8447-9908-895C779B9B7C}"/>
              </a:ext>
            </a:extLst>
          </p:cNvPr>
          <p:cNvSpPr txBox="1">
            <a:spLocks/>
          </p:cNvSpPr>
          <p:nvPr/>
        </p:nvSpPr>
        <p:spPr>
          <a:xfrm>
            <a:off x="978561" y="1373892"/>
            <a:ext cx="1682400" cy="43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5600"/>
              <a:buFont typeface="Chewy"/>
              <a:buNone/>
              <a:defRPr sz="56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9pPr>
          </a:lstStyle>
          <a:p>
            <a:r>
              <a:rPr lang="fr-CA" sz="2400" dirty="0">
                <a:solidFill>
                  <a:schemeClr val="accent3"/>
                </a:solidFill>
              </a:rPr>
              <a:t>Synchrone</a:t>
            </a:r>
          </a:p>
        </p:txBody>
      </p:sp>
      <p:sp>
        <p:nvSpPr>
          <p:cNvPr id="6" name="Google Shape;1014;p44">
            <a:extLst>
              <a:ext uri="{FF2B5EF4-FFF2-40B4-BE49-F238E27FC236}">
                <a16:creationId xmlns:a16="http://schemas.microsoft.com/office/drawing/2014/main" id="{EB8E9FA7-E642-764E-897C-836B698AAE8F}"/>
              </a:ext>
            </a:extLst>
          </p:cNvPr>
          <p:cNvSpPr txBox="1">
            <a:spLocks/>
          </p:cNvSpPr>
          <p:nvPr/>
        </p:nvSpPr>
        <p:spPr>
          <a:xfrm>
            <a:off x="6315609" y="1373892"/>
            <a:ext cx="1682400" cy="43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5600"/>
              <a:buFont typeface="Chewy"/>
              <a:buNone/>
              <a:defRPr sz="56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accent3"/>
              </a:buClr>
              <a:buSzPts val="4000"/>
              <a:buFont typeface="Montserrat ExtraBold"/>
              <a:buNone/>
              <a:defRPr sz="4000" b="0" i="0" u="none" strike="noStrike" cap="none">
                <a:solidFill>
                  <a:schemeClr val="accent3"/>
                </a:solidFill>
                <a:latin typeface="Montserrat ExtraBold"/>
                <a:ea typeface="Montserrat ExtraBold"/>
                <a:cs typeface="Montserrat ExtraBold"/>
                <a:sym typeface="Montserrat ExtraBold"/>
              </a:defRPr>
            </a:lvl9pPr>
          </a:lstStyle>
          <a:p>
            <a:br>
              <a:rPr lang="fr-CA" sz="2400" dirty="0">
                <a:solidFill>
                  <a:schemeClr val="accent3"/>
                </a:solidFill>
              </a:rPr>
            </a:br>
            <a:r>
              <a:rPr lang="fr-CA" sz="2400" dirty="0">
                <a:solidFill>
                  <a:schemeClr val="accent3"/>
                </a:solidFill>
              </a:rPr>
              <a:t>Asynchrone</a:t>
            </a:r>
          </a:p>
        </p:txBody>
      </p:sp>
      <p:sp>
        <p:nvSpPr>
          <p:cNvPr id="3" name="ZoneTexte 2">
            <a:extLst>
              <a:ext uri="{FF2B5EF4-FFF2-40B4-BE49-F238E27FC236}">
                <a16:creationId xmlns:a16="http://schemas.microsoft.com/office/drawing/2014/main" id="{92A371F0-E7B2-974F-BD3A-025E2E9A413A}"/>
              </a:ext>
            </a:extLst>
          </p:cNvPr>
          <p:cNvSpPr txBox="1"/>
          <p:nvPr/>
        </p:nvSpPr>
        <p:spPr>
          <a:xfrm>
            <a:off x="6133937" y="2063855"/>
            <a:ext cx="1874635" cy="2031325"/>
          </a:xfrm>
          <a:prstGeom prst="rect">
            <a:avLst/>
          </a:prstGeom>
          <a:noFill/>
        </p:spPr>
        <p:txBody>
          <a:bodyPr wrap="square" rtlCol="0">
            <a:spAutoFit/>
          </a:bodyPr>
          <a:lstStyle/>
          <a:p>
            <a:pPr algn="ctr"/>
            <a:r>
              <a:rPr lang="fr-CA" dirty="0">
                <a:solidFill>
                  <a:schemeClr val="tx1"/>
                </a:solidFill>
              </a:rPr>
              <a:t>Je donnerai des activités à faire à la maison, seul ou avec papa et maman. </a:t>
            </a:r>
          </a:p>
          <a:p>
            <a:pPr algn="ctr"/>
            <a:endParaRPr lang="fr-CA" dirty="0">
              <a:solidFill>
                <a:schemeClr val="tx1"/>
              </a:solidFill>
            </a:endParaRPr>
          </a:p>
          <a:p>
            <a:pPr algn="ctr"/>
            <a:r>
              <a:rPr lang="fr-CA" dirty="0">
                <a:solidFill>
                  <a:schemeClr val="tx1"/>
                </a:solidFill>
              </a:rPr>
              <a:t>Par exemple : des bricolages, des sorties à l’extérieur pour jouer, etc.</a:t>
            </a:r>
          </a:p>
        </p:txBody>
      </p:sp>
      <p:sp>
        <p:nvSpPr>
          <p:cNvPr id="10" name="ZoneTexte 9">
            <a:extLst>
              <a:ext uri="{FF2B5EF4-FFF2-40B4-BE49-F238E27FC236}">
                <a16:creationId xmlns:a16="http://schemas.microsoft.com/office/drawing/2014/main" id="{0B6A89BA-B762-0B48-ADD1-9321BB5AE577}"/>
              </a:ext>
            </a:extLst>
          </p:cNvPr>
          <p:cNvSpPr txBox="1"/>
          <p:nvPr/>
        </p:nvSpPr>
        <p:spPr>
          <a:xfrm>
            <a:off x="882443" y="2068824"/>
            <a:ext cx="1874635" cy="1169551"/>
          </a:xfrm>
          <a:prstGeom prst="rect">
            <a:avLst/>
          </a:prstGeom>
          <a:noFill/>
        </p:spPr>
        <p:txBody>
          <a:bodyPr wrap="square" rtlCol="0">
            <a:spAutoFit/>
          </a:bodyPr>
          <a:lstStyle/>
          <a:p>
            <a:pPr algn="ctr"/>
            <a:r>
              <a:rPr lang="fr-CA" dirty="0">
                <a:solidFill>
                  <a:schemeClr val="tx1"/>
                </a:solidFill>
              </a:rPr>
              <a:t>Nous nous rencontrerons en sous-groupes dans des visioconférences </a:t>
            </a:r>
            <a:r>
              <a:rPr lang="fr-CA" b="1" dirty="0">
                <a:solidFill>
                  <a:schemeClr val="tx1"/>
                </a:solidFill>
              </a:rPr>
              <a:t>en direct</a:t>
            </a:r>
            <a:r>
              <a:rPr lang="fr-CA" dirty="0">
                <a:solidFill>
                  <a:schemeClr val="tx1"/>
                </a:solidFill>
              </a:rPr>
              <a:t>!</a:t>
            </a:r>
          </a:p>
        </p:txBody>
      </p:sp>
    </p:spTree>
    <p:extLst>
      <p:ext uri="{BB962C8B-B14F-4D97-AF65-F5344CB8AC3E}">
        <p14:creationId xmlns:p14="http://schemas.microsoft.com/office/powerpoint/2010/main" val="20624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grpSp>
        <p:nvGrpSpPr>
          <p:cNvPr id="10" name="Google Shape;943;p41">
            <a:extLst>
              <a:ext uri="{FF2B5EF4-FFF2-40B4-BE49-F238E27FC236}">
                <a16:creationId xmlns:a16="http://schemas.microsoft.com/office/drawing/2014/main" id="{2453C5A0-9F96-8C49-98EA-2D6EAE533960}"/>
              </a:ext>
            </a:extLst>
          </p:cNvPr>
          <p:cNvGrpSpPr/>
          <p:nvPr/>
        </p:nvGrpSpPr>
        <p:grpSpPr>
          <a:xfrm>
            <a:off x="1676546" y="2571750"/>
            <a:ext cx="1732731" cy="1602148"/>
            <a:chOff x="5341134" y="1442804"/>
            <a:chExt cx="2558746" cy="2365913"/>
          </a:xfrm>
        </p:grpSpPr>
        <p:grpSp>
          <p:nvGrpSpPr>
            <p:cNvPr id="11" name="Google Shape;944;p41">
              <a:extLst>
                <a:ext uri="{FF2B5EF4-FFF2-40B4-BE49-F238E27FC236}">
                  <a16:creationId xmlns:a16="http://schemas.microsoft.com/office/drawing/2014/main" id="{8FF330E7-C6AF-1549-BE6F-585C6C8C8515}"/>
                </a:ext>
              </a:extLst>
            </p:cNvPr>
            <p:cNvGrpSpPr/>
            <p:nvPr/>
          </p:nvGrpSpPr>
          <p:grpSpPr>
            <a:xfrm>
              <a:off x="5341134" y="1544170"/>
              <a:ext cx="2558746" cy="2076368"/>
              <a:chOff x="5341134" y="1544170"/>
              <a:chExt cx="2558746" cy="2076368"/>
            </a:xfrm>
          </p:grpSpPr>
          <p:grpSp>
            <p:nvGrpSpPr>
              <p:cNvPr id="17" name="Google Shape;945;p41">
                <a:extLst>
                  <a:ext uri="{FF2B5EF4-FFF2-40B4-BE49-F238E27FC236}">
                    <a16:creationId xmlns:a16="http://schemas.microsoft.com/office/drawing/2014/main" id="{B8D648BC-C65B-ED48-A243-E0747521B12E}"/>
                  </a:ext>
                </a:extLst>
              </p:cNvPr>
              <p:cNvGrpSpPr/>
              <p:nvPr/>
            </p:nvGrpSpPr>
            <p:grpSpPr>
              <a:xfrm rot="9613926">
                <a:off x="6929412" y="2436653"/>
                <a:ext cx="812042" cy="1078337"/>
                <a:chOff x="2680000" y="4124225"/>
                <a:chExt cx="583350" cy="774650"/>
              </a:xfrm>
            </p:grpSpPr>
            <p:sp>
              <p:nvSpPr>
                <p:cNvPr id="29" name="Google Shape;946;p41">
                  <a:extLst>
                    <a:ext uri="{FF2B5EF4-FFF2-40B4-BE49-F238E27FC236}">
                      <a16:creationId xmlns:a16="http://schemas.microsoft.com/office/drawing/2014/main" id="{F9FA4417-BE2E-2C43-8CA5-2AC50857118E}"/>
                    </a:ext>
                  </a:extLst>
                </p:cNvPr>
                <p:cNvSpPr/>
                <p:nvPr/>
              </p:nvSpPr>
              <p:spPr>
                <a:xfrm>
                  <a:off x="2694600" y="4718825"/>
                  <a:ext cx="164300" cy="162625"/>
                </a:xfrm>
                <a:custGeom>
                  <a:avLst/>
                  <a:gdLst/>
                  <a:ahLst/>
                  <a:cxnLst/>
                  <a:rect l="l" t="t" r="r" b="b"/>
                  <a:pathLst>
                    <a:path w="6572" h="6505" extrusionOk="0">
                      <a:moveTo>
                        <a:pt x="1368" y="0"/>
                      </a:moveTo>
                      <a:cubicBezTo>
                        <a:pt x="1068" y="1535"/>
                        <a:pt x="401" y="3670"/>
                        <a:pt x="0" y="5104"/>
                      </a:cubicBezTo>
                      <a:cubicBezTo>
                        <a:pt x="601" y="5271"/>
                        <a:pt x="1235" y="5838"/>
                        <a:pt x="1335" y="6505"/>
                      </a:cubicBezTo>
                      <a:cubicBezTo>
                        <a:pt x="2102" y="6005"/>
                        <a:pt x="6572" y="3836"/>
                        <a:pt x="6238" y="2769"/>
                      </a:cubicBezTo>
                      <a:cubicBezTo>
                        <a:pt x="6138" y="2269"/>
                        <a:pt x="2002" y="567"/>
                        <a:pt x="1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7;p41">
                  <a:extLst>
                    <a:ext uri="{FF2B5EF4-FFF2-40B4-BE49-F238E27FC236}">
                      <a16:creationId xmlns:a16="http://schemas.microsoft.com/office/drawing/2014/main" id="{90650D1A-C5C6-914D-ABCB-70C8A3FFF622}"/>
                    </a:ext>
                  </a:extLst>
                </p:cNvPr>
                <p:cNvSpPr/>
                <p:nvPr/>
              </p:nvSpPr>
              <p:spPr>
                <a:xfrm>
                  <a:off x="2680000" y="4841925"/>
                  <a:ext cx="54650" cy="56950"/>
                </a:xfrm>
                <a:custGeom>
                  <a:avLst/>
                  <a:gdLst/>
                  <a:ahLst/>
                  <a:cxnLst/>
                  <a:rect l="l" t="t" r="r" b="b"/>
                  <a:pathLst>
                    <a:path w="2186" h="2278" extrusionOk="0">
                      <a:moveTo>
                        <a:pt x="826" y="0"/>
                      </a:moveTo>
                      <a:cubicBezTo>
                        <a:pt x="754" y="0"/>
                        <a:pt x="692" y="32"/>
                        <a:pt x="651" y="113"/>
                      </a:cubicBezTo>
                      <a:cubicBezTo>
                        <a:pt x="484" y="313"/>
                        <a:pt x="451" y="614"/>
                        <a:pt x="351" y="847"/>
                      </a:cubicBezTo>
                      <a:cubicBezTo>
                        <a:pt x="259" y="1213"/>
                        <a:pt x="0" y="2277"/>
                        <a:pt x="544" y="2277"/>
                      </a:cubicBezTo>
                      <a:cubicBezTo>
                        <a:pt x="595" y="2277"/>
                        <a:pt x="652" y="2268"/>
                        <a:pt x="718" y="2248"/>
                      </a:cubicBezTo>
                      <a:cubicBezTo>
                        <a:pt x="951" y="2148"/>
                        <a:pt x="2185" y="1748"/>
                        <a:pt x="2185" y="1414"/>
                      </a:cubicBezTo>
                      <a:cubicBezTo>
                        <a:pt x="2185" y="1247"/>
                        <a:pt x="1452" y="413"/>
                        <a:pt x="1318" y="280"/>
                      </a:cubicBezTo>
                      <a:cubicBezTo>
                        <a:pt x="1202" y="164"/>
                        <a:pt x="99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p41">
                  <a:extLst>
                    <a:ext uri="{FF2B5EF4-FFF2-40B4-BE49-F238E27FC236}">
                      <a16:creationId xmlns:a16="http://schemas.microsoft.com/office/drawing/2014/main" id="{3EF2EBE0-F6E5-6E48-A06D-6AE06167ACCF}"/>
                    </a:ext>
                  </a:extLst>
                </p:cNvPr>
                <p:cNvSpPr/>
                <p:nvPr/>
              </p:nvSpPr>
              <p:spPr>
                <a:xfrm>
                  <a:off x="2728775" y="4124225"/>
                  <a:ext cx="534575" cy="691825"/>
                </a:xfrm>
                <a:custGeom>
                  <a:avLst/>
                  <a:gdLst/>
                  <a:ahLst/>
                  <a:cxnLst/>
                  <a:rect l="l" t="t" r="r" b="b"/>
                  <a:pathLst>
                    <a:path w="21383" h="27673" extrusionOk="0">
                      <a:moveTo>
                        <a:pt x="16880" y="1"/>
                      </a:moveTo>
                      <a:lnTo>
                        <a:pt x="1" y="23784"/>
                      </a:lnTo>
                      <a:cubicBezTo>
                        <a:pt x="1" y="23784"/>
                        <a:pt x="3087" y="27673"/>
                        <a:pt x="4124" y="27673"/>
                      </a:cubicBezTo>
                      <a:cubicBezTo>
                        <a:pt x="4165" y="27673"/>
                        <a:pt x="4203" y="27666"/>
                        <a:pt x="4237" y="27654"/>
                      </a:cubicBezTo>
                      <a:cubicBezTo>
                        <a:pt x="5238" y="27320"/>
                        <a:pt x="6639" y="24518"/>
                        <a:pt x="7306" y="23618"/>
                      </a:cubicBezTo>
                      <a:cubicBezTo>
                        <a:pt x="9608" y="20549"/>
                        <a:pt x="21383" y="3436"/>
                        <a:pt x="21383" y="3436"/>
                      </a:cubicBezTo>
                      <a:lnTo>
                        <a:pt x="16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49;p41">
                <a:extLst>
                  <a:ext uri="{FF2B5EF4-FFF2-40B4-BE49-F238E27FC236}">
                    <a16:creationId xmlns:a16="http://schemas.microsoft.com/office/drawing/2014/main" id="{610359E4-5686-AA48-B269-535B7EBC8F10}"/>
                  </a:ext>
                </a:extLst>
              </p:cNvPr>
              <p:cNvGrpSpPr/>
              <p:nvPr/>
            </p:nvGrpSpPr>
            <p:grpSpPr>
              <a:xfrm rot="5520440">
                <a:off x="5289474" y="1661441"/>
                <a:ext cx="1992611" cy="1820610"/>
                <a:chOff x="10368400" y="8629850"/>
                <a:chExt cx="1581975" cy="1445275"/>
              </a:xfrm>
            </p:grpSpPr>
            <p:sp>
              <p:nvSpPr>
                <p:cNvPr id="21" name="Google Shape;951;p41">
                  <a:extLst>
                    <a:ext uri="{FF2B5EF4-FFF2-40B4-BE49-F238E27FC236}">
                      <a16:creationId xmlns:a16="http://schemas.microsoft.com/office/drawing/2014/main" id="{B86856B3-C48C-8D49-B4EB-463D90E47A04}"/>
                    </a:ext>
                  </a:extLst>
                </p:cNvPr>
                <p:cNvSpPr/>
                <p:nvPr/>
              </p:nvSpPr>
              <p:spPr>
                <a:xfrm>
                  <a:off x="10908775" y="9852175"/>
                  <a:ext cx="100100" cy="87650"/>
                </a:xfrm>
                <a:custGeom>
                  <a:avLst/>
                  <a:gdLst/>
                  <a:ahLst/>
                  <a:cxnLst/>
                  <a:rect l="l" t="t" r="r" b="b"/>
                  <a:pathLst>
                    <a:path w="4004" h="3506" extrusionOk="0">
                      <a:moveTo>
                        <a:pt x="1993" y="1"/>
                      </a:moveTo>
                      <a:cubicBezTo>
                        <a:pt x="1710" y="1"/>
                        <a:pt x="1426" y="69"/>
                        <a:pt x="1168" y="213"/>
                      </a:cubicBezTo>
                      <a:cubicBezTo>
                        <a:pt x="334" y="680"/>
                        <a:pt x="1" y="1748"/>
                        <a:pt x="468" y="2582"/>
                      </a:cubicBezTo>
                      <a:cubicBezTo>
                        <a:pt x="795" y="3167"/>
                        <a:pt x="1419" y="3506"/>
                        <a:pt x="2050" y="3506"/>
                      </a:cubicBezTo>
                      <a:cubicBezTo>
                        <a:pt x="2318" y="3506"/>
                        <a:pt x="2587" y="3445"/>
                        <a:pt x="2836" y="3316"/>
                      </a:cubicBezTo>
                      <a:cubicBezTo>
                        <a:pt x="3670" y="2849"/>
                        <a:pt x="4003" y="1748"/>
                        <a:pt x="3570" y="914"/>
                      </a:cubicBezTo>
                      <a:cubicBezTo>
                        <a:pt x="3247" y="338"/>
                        <a:pt x="2623" y="1"/>
                        <a:pt x="1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2;p41">
                  <a:extLst>
                    <a:ext uri="{FF2B5EF4-FFF2-40B4-BE49-F238E27FC236}">
                      <a16:creationId xmlns:a16="http://schemas.microsoft.com/office/drawing/2014/main" id="{349FAC45-8904-754F-B662-141D5ADE57E7}"/>
                    </a:ext>
                  </a:extLst>
                </p:cNvPr>
                <p:cNvSpPr/>
                <p:nvPr/>
              </p:nvSpPr>
              <p:spPr>
                <a:xfrm>
                  <a:off x="11221500" y="9676600"/>
                  <a:ext cx="97600" cy="86150"/>
                </a:xfrm>
                <a:custGeom>
                  <a:avLst/>
                  <a:gdLst/>
                  <a:ahLst/>
                  <a:cxnLst/>
                  <a:rect l="l" t="t" r="r" b="b"/>
                  <a:pathLst>
                    <a:path w="3904" h="3446" extrusionOk="0">
                      <a:moveTo>
                        <a:pt x="1941" y="0"/>
                      </a:moveTo>
                      <a:cubicBezTo>
                        <a:pt x="1668" y="0"/>
                        <a:pt x="1392" y="64"/>
                        <a:pt x="1135" y="198"/>
                      </a:cubicBezTo>
                      <a:cubicBezTo>
                        <a:pt x="301" y="665"/>
                        <a:pt x="0" y="1699"/>
                        <a:pt x="434" y="2533"/>
                      </a:cubicBezTo>
                      <a:cubicBezTo>
                        <a:pt x="757" y="3109"/>
                        <a:pt x="1349" y="3446"/>
                        <a:pt x="1960" y="3446"/>
                      </a:cubicBezTo>
                      <a:cubicBezTo>
                        <a:pt x="2233" y="3446"/>
                        <a:pt x="2511" y="3378"/>
                        <a:pt x="2769" y="3234"/>
                      </a:cubicBezTo>
                      <a:cubicBezTo>
                        <a:pt x="3603" y="2767"/>
                        <a:pt x="3903" y="1733"/>
                        <a:pt x="3470" y="899"/>
                      </a:cubicBezTo>
                      <a:cubicBezTo>
                        <a:pt x="3147" y="322"/>
                        <a:pt x="2552" y="0"/>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3;p41">
                  <a:extLst>
                    <a:ext uri="{FF2B5EF4-FFF2-40B4-BE49-F238E27FC236}">
                      <a16:creationId xmlns:a16="http://schemas.microsoft.com/office/drawing/2014/main" id="{F7515092-F58F-524C-BEC4-3F8C813E9579}"/>
                    </a:ext>
                  </a:extLst>
                </p:cNvPr>
                <p:cNvSpPr/>
                <p:nvPr/>
              </p:nvSpPr>
              <p:spPr>
                <a:xfrm>
                  <a:off x="11520050" y="9521975"/>
                  <a:ext cx="103425" cy="91200"/>
                </a:xfrm>
                <a:custGeom>
                  <a:avLst/>
                  <a:gdLst/>
                  <a:ahLst/>
                  <a:cxnLst/>
                  <a:rect l="l" t="t" r="r" b="b"/>
                  <a:pathLst>
                    <a:path w="4137" h="3648" extrusionOk="0">
                      <a:moveTo>
                        <a:pt x="2050" y="1"/>
                      </a:moveTo>
                      <a:cubicBezTo>
                        <a:pt x="1760" y="1"/>
                        <a:pt x="1468" y="68"/>
                        <a:pt x="1201" y="212"/>
                      </a:cubicBezTo>
                      <a:cubicBezTo>
                        <a:pt x="334" y="679"/>
                        <a:pt x="0" y="1780"/>
                        <a:pt x="434" y="2680"/>
                      </a:cubicBezTo>
                      <a:cubicBezTo>
                        <a:pt x="753" y="3296"/>
                        <a:pt x="1385" y="3647"/>
                        <a:pt x="2030" y="3647"/>
                      </a:cubicBezTo>
                      <a:cubicBezTo>
                        <a:pt x="2328" y="3647"/>
                        <a:pt x="2628" y="3572"/>
                        <a:pt x="2902" y="3414"/>
                      </a:cubicBezTo>
                      <a:cubicBezTo>
                        <a:pt x="3770" y="2947"/>
                        <a:pt x="4137" y="1846"/>
                        <a:pt x="3670" y="946"/>
                      </a:cubicBezTo>
                      <a:cubicBezTo>
                        <a:pt x="3346" y="345"/>
                        <a:pt x="2703" y="1"/>
                        <a:pt x="2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4;p41">
                  <a:extLst>
                    <a:ext uri="{FF2B5EF4-FFF2-40B4-BE49-F238E27FC236}">
                      <a16:creationId xmlns:a16="http://schemas.microsoft.com/office/drawing/2014/main" id="{78DA9F32-F1A7-8B4B-8266-1AB211E9ED12}"/>
                    </a:ext>
                  </a:extLst>
                </p:cNvPr>
                <p:cNvSpPr/>
                <p:nvPr/>
              </p:nvSpPr>
              <p:spPr>
                <a:xfrm>
                  <a:off x="11738525" y="9397075"/>
                  <a:ext cx="72575" cy="62975"/>
                </a:xfrm>
                <a:custGeom>
                  <a:avLst/>
                  <a:gdLst/>
                  <a:ahLst/>
                  <a:cxnLst/>
                  <a:rect l="l" t="t" r="r" b="b"/>
                  <a:pathLst>
                    <a:path w="2903" h="2519" extrusionOk="0">
                      <a:moveTo>
                        <a:pt x="1438" y="1"/>
                      </a:moveTo>
                      <a:cubicBezTo>
                        <a:pt x="1236" y="1"/>
                        <a:pt x="1029" y="46"/>
                        <a:pt x="835" y="138"/>
                      </a:cubicBezTo>
                      <a:cubicBezTo>
                        <a:pt x="268" y="471"/>
                        <a:pt x="1" y="1238"/>
                        <a:pt x="334" y="1872"/>
                      </a:cubicBezTo>
                      <a:cubicBezTo>
                        <a:pt x="568" y="2269"/>
                        <a:pt x="1014" y="2519"/>
                        <a:pt x="1477" y="2519"/>
                      </a:cubicBezTo>
                      <a:cubicBezTo>
                        <a:pt x="1676" y="2519"/>
                        <a:pt x="1879" y="2473"/>
                        <a:pt x="2069" y="2373"/>
                      </a:cubicBezTo>
                      <a:cubicBezTo>
                        <a:pt x="2636" y="2039"/>
                        <a:pt x="2903" y="1272"/>
                        <a:pt x="2569" y="671"/>
                      </a:cubicBezTo>
                      <a:cubicBezTo>
                        <a:pt x="2338" y="232"/>
                        <a:pt x="1898" y="1"/>
                        <a:pt x="1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5;p41">
                  <a:extLst>
                    <a:ext uri="{FF2B5EF4-FFF2-40B4-BE49-F238E27FC236}">
                      <a16:creationId xmlns:a16="http://schemas.microsoft.com/office/drawing/2014/main" id="{38774F1A-80E3-F74D-845E-3C09A85D1EAC}"/>
                    </a:ext>
                  </a:extLst>
                </p:cNvPr>
                <p:cNvSpPr/>
                <p:nvPr/>
              </p:nvSpPr>
              <p:spPr>
                <a:xfrm>
                  <a:off x="10939625" y="9874175"/>
                  <a:ext cx="158475" cy="200950"/>
                </a:xfrm>
                <a:custGeom>
                  <a:avLst/>
                  <a:gdLst/>
                  <a:ahLst/>
                  <a:cxnLst/>
                  <a:rect l="l" t="t" r="r" b="b"/>
                  <a:pathLst>
                    <a:path w="6339" h="8038" extrusionOk="0">
                      <a:moveTo>
                        <a:pt x="1160" y="1"/>
                      </a:moveTo>
                      <a:cubicBezTo>
                        <a:pt x="972" y="1"/>
                        <a:pt x="779" y="45"/>
                        <a:pt x="601" y="134"/>
                      </a:cubicBezTo>
                      <a:cubicBezTo>
                        <a:pt x="368" y="267"/>
                        <a:pt x="168" y="501"/>
                        <a:pt x="67" y="768"/>
                      </a:cubicBezTo>
                      <a:cubicBezTo>
                        <a:pt x="1" y="1001"/>
                        <a:pt x="1" y="1302"/>
                        <a:pt x="101" y="1535"/>
                      </a:cubicBezTo>
                      <a:lnTo>
                        <a:pt x="101" y="1668"/>
                      </a:lnTo>
                      <a:cubicBezTo>
                        <a:pt x="668" y="2469"/>
                        <a:pt x="1202" y="3203"/>
                        <a:pt x="1702" y="3970"/>
                      </a:cubicBezTo>
                      <a:cubicBezTo>
                        <a:pt x="2236" y="4771"/>
                        <a:pt x="2769" y="5505"/>
                        <a:pt x="3370" y="6272"/>
                      </a:cubicBezTo>
                      <a:cubicBezTo>
                        <a:pt x="3503" y="6472"/>
                        <a:pt x="3670" y="6672"/>
                        <a:pt x="3770" y="6872"/>
                      </a:cubicBezTo>
                      <a:cubicBezTo>
                        <a:pt x="4037" y="7272"/>
                        <a:pt x="4270" y="7673"/>
                        <a:pt x="4704" y="7873"/>
                      </a:cubicBezTo>
                      <a:cubicBezTo>
                        <a:pt x="4886" y="7979"/>
                        <a:pt x="5083" y="8037"/>
                        <a:pt x="5274" y="8037"/>
                      </a:cubicBezTo>
                      <a:cubicBezTo>
                        <a:pt x="5502" y="8037"/>
                        <a:pt x="5723" y="7954"/>
                        <a:pt x="5905" y="7773"/>
                      </a:cubicBezTo>
                      <a:cubicBezTo>
                        <a:pt x="6239" y="7473"/>
                        <a:pt x="6339" y="6939"/>
                        <a:pt x="6105" y="6539"/>
                      </a:cubicBezTo>
                      <a:cubicBezTo>
                        <a:pt x="5938" y="6272"/>
                        <a:pt x="5738" y="5972"/>
                        <a:pt x="5571" y="5705"/>
                      </a:cubicBezTo>
                      <a:cubicBezTo>
                        <a:pt x="5371" y="5371"/>
                        <a:pt x="5104" y="5104"/>
                        <a:pt x="4871" y="4771"/>
                      </a:cubicBezTo>
                      <a:cubicBezTo>
                        <a:pt x="4404" y="4104"/>
                        <a:pt x="3937" y="3436"/>
                        <a:pt x="3537" y="2769"/>
                      </a:cubicBezTo>
                      <a:cubicBezTo>
                        <a:pt x="3036" y="2035"/>
                        <a:pt x="2536" y="1302"/>
                        <a:pt x="2069" y="601"/>
                      </a:cubicBezTo>
                      <a:cubicBezTo>
                        <a:pt x="2036" y="501"/>
                        <a:pt x="1935" y="434"/>
                        <a:pt x="1902" y="334"/>
                      </a:cubicBezTo>
                      <a:cubicBezTo>
                        <a:pt x="1769" y="201"/>
                        <a:pt x="1602" y="101"/>
                        <a:pt x="1435" y="34"/>
                      </a:cubicBezTo>
                      <a:cubicBezTo>
                        <a:pt x="1346" y="12"/>
                        <a:pt x="1254" y="1"/>
                        <a:pt x="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6;p41">
                  <a:extLst>
                    <a:ext uri="{FF2B5EF4-FFF2-40B4-BE49-F238E27FC236}">
                      <a16:creationId xmlns:a16="http://schemas.microsoft.com/office/drawing/2014/main" id="{ECE68ADD-C5F2-AB42-87BF-1330BCD9D5C7}"/>
                    </a:ext>
                  </a:extLst>
                </p:cNvPr>
                <p:cNvSpPr/>
                <p:nvPr/>
              </p:nvSpPr>
              <p:spPr>
                <a:xfrm>
                  <a:off x="11259025" y="9699050"/>
                  <a:ext cx="152625" cy="179325"/>
                </a:xfrm>
                <a:custGeom>
                  <a:avLst/>
                  <a:gdLst/>
                  <a:ahLst/>
                  <a:cxnLst/>
                  <a:rect l="l" t="t" r="r" b="b"/>
                  <a:pathLst>
                    <a:path w="6105" h="7173" extrusionOk="0">
                      <a:moveTo>
                        <a:pt x="968" y="1"/>
                      </a:moveTo>
                      <a:cubicBezTo>
                        <a:pt x="734" y="1"/>
                        <a:pt x="468" y="67"/>
                        <a:pt x="301" y="234"/>
                      </a:cubicBezTo>
                      <a:cubicBezTo>
                        <a:pt x="134" y="401"/>
                        <a:pt x="67" y="634"/>
                        <a:pt x="1" y="868"/>
                      </a:cubicBezTo>
                      <a:cubicBezTo>
                        <a:pt x="1" y="1035"/>
                        <a:pt x="67" y="1168"/>
                        <a:pt x="134" y="1335"/>
                      </a:cubicBezTo>
                      <a:cubicBezTo>
                        <a:pt x="167" y="1468"/>
                        <a:pt x="234" y="1502"/>
                        <a:pt x="267" y="1602"/>
                      </a:cubicBezTo>
                      <a:cubicBezTo>
                        <a:pt x="834" y="2302"/>
                        <a:pt x="1402" y="3036"/>
                        <a:pt x="1969" y="3770"/>
                      </a:cubicBezTo>
                      <a:cubicBezTo>
                        <a:pt x="2169" y="4037"/>
                        <a:pt x="2436" y="4337"/>
                        <a:pt x="2636" y="4637"/>
                      </a:cubicBezTo>
                      <a:cubicBezTo>
                        <a:pt x="2803" y="4871"/>
                        <a:pt x="3003" y="5138"/>
                        <a:pt x="3169" y="5371"/>
                      </a:cubicBezTo>
                      <a:cubicBezTo>
                        <a:pt x="3370" y="5671"/>
                        <a:pt x="3570" y="5938"/>
                        <a:pt x="3770" y="6172"/>
                      </a:cubicBezTo>
                      <a:cubicBezTo>
                        <a:pt x="3837" y="6305"/>
                        <a:pt x="3937" y="6439"/>
                        <a:pt x="4070" y="6505"/>
                      </a:cubicBezTo>
                      <a:cubicBezTo>
                        <a:pt x="4237" y="6705"/>
                        <a:pt x="4337" y="6939"/>
                        <a:pt x="4604" y="7039"/>
                      </a:cubicBezTo>
                      <a:cubicBezTo>
                        <a:pt x="4737" y="7139"/>
                        <a:pt x="4904" y="7172"/>
                        <a:pt x="5037" y="7172"/>
                      </a:cubicBezTo>
                      <a:cubicBezTo>
                        <a:pt x="5304" y="7172"/>
                        <a:pt x="5571" y="7072"/>
                        <a:pt x="5705" y="6906"/>
                      </a:cubicBezTo>
                      <a:cubicBezTo>
                        <a:pt x="6005" y="6639"/>
                        <a:pt x="6105" y="6205"/>
                        <a:pt x="5871" y="5838"/>
                      </a:cubicBezTo>
                      <a:cubicBezTo>
                        <a:pt x="5705" y="5538"/>
                        <a:pt x="5504" y="5338"/>
                        <a:pt x="5271" y="5138"/>
                      </a:cubicBezTo>
                      <a:cubicBezTo>
                        <a:pt x="5104" y="4971"/>
                        <a:pt x="4937" y="4804"/>
                        <a:pt x="4804" y="4571"/>
                      </a:cubicBezTo>
                      <a:cubicBezTo>
                        <a:pt x="4604" y="4304"/>
                        <a:pt x="4404" y="4003"/>
                        <a:pt x="4170" y="3737"/>
                      </a:cubicBezTo>
                      <a:cubicBezTo>
                        <a:pt x="4003" y="3536"/>
                        <a:pt x="3903" y="3336"/>
                        <a:pt x="3737" y="3136"/>
                      </a:cubicBezTo>
                      <a:lnTo>
                        <a:pt x="3636" y="3003"/>
                      </a:lnTo>
                      <a:lnTo>
                        <a:pt x="3737" y="3069"/>
                      </a:lnTo>
                      <a:cubicBezTo>
                        <a:pt x="3003" y="2135"/>
                        <a:pt x="2302" y="1201"/>
                        <a:pt x="1602" y="301"/>
                      </a:cubicBezTo>
                      <a:cubicBezTo>
                        <a:pt x="1468" y="134"/>
                        <a:pt x="1168"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7;p41">
                  <a:extLst>
                    <a:ext uri="{FF2B5EF4-FFF2-40B4-BE49-F238E27FC236}">
                      <a16:creationId xmlns:a16="http://schemas.microsoft.com/office/drawing/2014/main" id="{253E6CDC-99D8-F246-BC14-32CD6FF8BC4C}"/>
                    </a:ext>
                  </a:extLst>
                </p:cNvPr>
                <p:cNvSpPr/>
                <p:nvPr/>
              </p:nvSpPr>
              <p:spPr>
                <a:xfrm>
                  <a:off x="11549225" y="9548950"/>
                  <a:ext cx="135950" cy="159300"/>
                </a:xfrm>
                <a:custGeom>
                  <a:avLst/>
                  <a:gdLst/>
                  <a:ahLst/>
                  <a:cxnLst/>
                  <a:rect l="l" t="t" r="r" b="b"/>
                  <a:pathLst>
                    <a:path w="5438" h="6372" extrusionOk="0">
                      <a:moveTo>
                        <a:pt x="935" y="0"/>
                      </a:moveTo>
                      <a:cubicBezTo>
                        <a:pt x="701" y="0"/>
                        <a:pt x="434" y="100"/>
                        <a:pt x="268" y="267"/>
                      </a:cubicBezTo>
                      <a:cubicBezTo>
                        <a:pt x="101" y="434"/>
                        <a:pt x="1" y="634"/>
                        <a:pt x="1" y="868"/>
                      </a:cubicBezTo>
                      <a:cubicBezTo>
                        <a:pt x="1" y="1034"/>
                        <a:pt x="34" y="1201"/>
                        <a:pt x="101" y="1335"/>
                      </a:cubicBezTo>
                      <a:cubicBezTo>
                        <a:pt x="201" y="1468"/>
                        <a:pt x="234" y="1535"/>
                        <a:pt x="301" y="1635"/>
                      </a:cubicBezTo>
                      <a:cubicBezTo>
                        <a:pt x="668" y="2135"/>
                        <a:pt x="1035" y="2602"/>
                        <a:pt x="1402" y="3102"/>
                      </a:cubicBezTo>
                      <a:cubicBezTo>
                        <a:pt x="1802" y="3636"/>
                        <a:pt x="2136" y="4137"/>
                        <a:pt x="2503" y="4670"/>
                      </a:cubicBezTo>
                      <a:cubicBezTo>
                        <a:pt x="2703" y="4971"/>
                        <a:pt x="2870" y="5271"/>
                        <a:pt x="3070" y="5538"/>
                      </a:cubicBezTo>
                      <a:cubicBezTo>
                        <a:pt x="3170" y="5671"/>
                        <a:pt x="3236" y="5804"/>
                        <a:pt x="3337" y="5871"/>
                      </a:cubicBezTo>
                      <a:cubicBezTo>
                        <a:pt x="3570" y="6205"/>
                        <a:pt x="3970" y="6372"/>
                        <a:pt x="4371" y="6372"/>
                      </a:cubicBezTo>
                      <a:cubicBezTo>
                        <a:pt x="4704" y="6372"/>
                        <a:pt x="5038" y="6205"/>
                        <a:pt x="5238" y="5938"/>
                      </a:cubicBezTo>
                      <a:cubicBezTo>
                        <a:pt x="5405" y="5638"/>
                        <a:pt x="5438" y="5271"/>
                        <a:pt x="5271" y="4971"/>
                      </a:cubicBezTo>
                      <a:cubicBezTo>
                        <a:pt x="5171" y="4770"/>
                        <a:pt x="5038" y="4537"/>
                        <a:pt x="4838" y="4370"/>
                      </a:cubicBezTo>
                      <a:cubicBezTo>
                        <a:pt x="4704" y="4270"/>
                        <a:pt x="4571" y="4170"/>
                        <a:pt x="4437" y="4036"/>
                      </a:cubicBezTo>
                      <a:cubicBezTo>
                        <a:pt x="4204" y="3836"/>
                        <a:pt x="4037" y="3636"/>
                        <a:pt x="3837" y="3369"/>
                      </a:cubicBezTo>
                      <a:cubicBezTo>
                        <a:pt x="3537" y="2936"/>
                        <a:pt x="3203" y="2502"/>
                        <a:pt x="2903" y="2035"/>
                      </a:cubicBezTo>
                      <a:cubicBezTo>
                        <a:pt x="2503" y="1468"/>
                        <a:pt x="2036" y="868"/>
                        <a:pt x="1569" y="300"/>
                      </a:cubicBezTo>
                      <a:cubicBezTo>
                        <a:pt x="1435" y="134"/>
                        <a:pt x="1168"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8;p41">
                  <a:extLst>
                    <a:ext uri="{FF2B5EF4-FFF2-40B4-BE49-F238E27FC236}">
                      <a16:creationId xmlns:a16="http://schemas.microsoft.com/office/drawing/2014/main" id="{BF2D5DF5-CF86-134F-BB8C-FAA639230782}"/>
                    </a:ext>
                  </a:extLst>
                </p:cNvPr>
                <p:cNvSpPr/>
                <p:nvPr/>
              </p:nvSpPr>
              <p:spPr>
                <a:xfrm>
                  <a:off x="11761875" y="9417500"/>
                  <a:ext cx="142625" cy="157325"/>
                </a:xfrm>
                <a:custGeom>
                  <a:avLst/>
                  <a:gdLst/>
                  <a:ahLst/>
                  <a:cxnLst/>
                  <a:rect l="l" t="t" r="r" b="b"/>
                  <a:pathLst>
                    <a:path w="5705" h="6293" extrusionOk="0">
                      <a:moveTo>
                        <a:pt x="914" y="0"/>
                      </a:moveTo>
                      <a:cubicBezTo>
                        <a:pt x="707" y="0"/>
                        <a:pt x="497" y="75"/>
                        <a:pt x="334" y="221"/>
                      </a:cubicBezTo>
                      <a:cubicBezTo>
                        <a:pt x="34" y="455"/>
                        <a:pt x="1" y="888"/>
                        <a:pt x="201" y="1222"/>
                      </a:cubicBezTo>
                      <a:cubicBezTo>
                        <a:pt x="334" y="1255"/>
                        <a:pt x="368" y="1289"/>
                        <a:pt x="401" y="1389"/>
                      </a:cubicBezTo>
                      <a:cubicBezTo>
                        <a:pt x="1035" y="2089"/>
                        <a:pt x="1635" y="2790"/>
                        <a:pt x="2236" y="3524"/>
                      </a:cubicBezTo>
                      <a:cubicBezTo>
                        <a:pt x="2736" y="4091"/>
                        <a:pt x="3203" y="4624"/>
                        <a:pt x="3670" y="5258"/>
                      </a:cubicBezTo>
                      <a:lnTo>
                        <a:pt x="3804" y="5525"/>
                      </a:lnTo>
                      <a:cubicBezTo>
                        <a:pt x="3837" y="5592"/>
                        <a:pt x="3837" y="5692"/>
                        <a:pt x="3870" y="5725"/>
                      </a:cubicBezTo>
                      <a:cubicBezTo>
                        <a:pt x="3904" y="5859"/>
                        <a:pt x="4137" y="6059"/>
                        <a:pt x="4237" y="6126"/>
                      </a:cubicBezTo>
                      <a:cubicBezTo>
                        <a:pt x="4404" y="6226"/>
                        <a:pt x="4537" y="6292"/>
                        <a:pt x="4738" y="6292"/>
                      </a:cubicBezTo>
                      <a:cubicBezTo>
                        <a:pt x="4971" y="6292"/>
                        <a:pt x="5071" y="6259"/>
                        <a:pt x="5238" y="6192"/>
                      </a:cubicBezTo>
                      <a:cubicBezTo>
                        <a:pt x="5405" y="6092"/>
                        <a:pt x="5505" y="5959"/>
                        <a:pt x="5572" y="5859"/>
                      </a:cubicBezTo>
                      <a:cubicBezTo>
                        <a:pt x="5672" y="5725"/>
                        <a:pt x="5705" y="5558"/>
                        <a:pt x="5705" y="5392"/>
                      </a:cubicBezTo>
                      <a:cubicBezTo>
                        <a:pt x="5705" y="5292"/>
                        <a:pt x="5705" y="5225"/>
                        <a:pt x="5672" y="5125"/>
                      </a:cubicBezTo>
                      <a:cubicBezTo>
                        <a:pt x="5638" y="4958"/>
                        <a:pt x="5538" y="4791"/>
                        <a:pt x="5405" y="4691"/>
                      </a:cubicBezTo>
                      <a:cubicBezTo>
                        <a:pt x="5338" y="4558"/>
                        <a:pt x="5205" y="4524"/>
                        <a:pt x="5138" y="4424"/>
                      </a:cubicBezTo>
                      <a:cubicBezTo>
                        <a:pt x="4838" y="4191"/>
                        <a:pt x="4571" y="3891"/>
                        <a:pt x="4337" y="3590"/>
                      </a:cubicBezTo>
                      <a:cubicBezTo>
                        <a:pt x="4037" y="3223"/>
                        <a:pt x="3737" y="2890"/>
                        <a:pt x="3403" y="2523"/>
                      </a:cubicBezTo>
                      <a:cubicBezTo>
                        <a:pt x="2803" y="1756"/>
                        <a:pt x="2169" y="1022"/>
                        <a:pt x="1502" y="255"/>
                      </a:cubicBezTo>
                      <a:cubicBezTo>
                        <a:pt x="1348" y="84"/>
                        <a:pt x="1132"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0;p41">
                  <a:extLst>
                    <a:ext uri="{FF2B5EF4-FFF2-40B4-BE49-F238E27FC236}">
                      <a16:creationId xmlns:a16="http://schemas.microsoft.com/office/drawing/2014/main" id="{5C58AA42-0E81-0843-90AA-74E94771C140}"/>
                    </a:ext>
                  </a:extLst>
                </p:cNvPr>
                <p:cNvSpPr/>
                <p:nvPr/>
              </p:nvSpPr>
              <p:spPr>
                <a:xfrm>
                  <a:off x="10368400" y="8629850"/>
                  <a:ext cx="1581975" cy="1410650"/>
                </a:xfrm>
                <a:custGeom>
                  <a:avLst/>
                  <a:gdLst/>
                  <a:ahLst/>
                  <a:cxnLst/>
                  <a:rect l="l" t="t" r="r" b="b"/>
                  <a:pathLst>
                    <a:path w="63279" h="56426" extrusionOk="0">
                      <a:moveTo>
                        <a:pt x="40511" y="0"/>
                      </a:moveTo>
                      <a:cubicBezTo>
                        <a:pt x="40175" y="0"/>
                        <a:pt x="39808" y="66"/>
                        <a:pt x="39428" y="171"/>
                      </a:cubicBezTo>
                      <a:cubicBezTo>
                        <a:pt x="39228" y="205"/>
                        <a:pt x="39061" y="271"/>
                        <a:pt x="38861" y="372"/>
                      </a:cubicBezTo>
                      <a:lnTo>
                        <a:pt x="38628" y="438"/>
                      </a:lnTo>
                      <a:cubicBezTo>
                        <a:pt x="38127" y="605"/>
                        <a:pt x="37627" y="839"/>
                        <a:pt x="37193" y="1005"/>
                      </a:cubicBezTo>
                      <a:cubicBezTo>
                        <a:pt x="36760" y="1172"/>
                        <a:pt x="36293" y="1372"/>
                        <a:pt x="35892" y="1539"/>
                      </a:cubicBezTo>
                      <a:cubicBezTo>
                        <a:pt x="35592" y="1672"/>
                        <a:pt x="35259" y="1773"/>
                        <a:pt x="34958" y="1906"/>
                      </a:cubicBezTo>
                      <a:cubicBezTo>
                        <a:pt x="33291" y="2606"/>
                        <a:pt x="31789" y="3240"/>
                        <a:pt x="30288" y="4007"/>
                      </a:cubicBezTo>
                      <a:cubicBezTo>
                        <a:pt x="28921" y="4708"/>
                        <a:pt x="27420" y="5509"/>
                        <a:pt x="25718" y="6409"/>
                      </a:cubicBezTo>
                      <a:cubicBezTo>
                        <a:pt x="25418" y="6576"/>
                        <a:pt x="25118" y="6743"/>
                        <a:pt x="24784" y="6910"/>
                      </a:cubicBezTo>
                      <a:cubicBezTo>
                        <a:pt x="23617" y="7543"/>
                        <a:pt x="22416" y="8177"/>
                        <a:pt x="21249" y="8878"/>
                      </a:cubicBezTo>
                      <a:cubicBezTo>
                        <a:pt x="19948" y="9612"/>
                        <a:pt x="18413" y="10546"/>
                        <a:pt x="16845" y="11546"/>
                      </a:cubicBezTo>
                      <a:cubicBezTo>
                        <a:pt x="15444" y="12414"/>
                        <a:pt x="14043" y="13281"/>
                        <a:pt x="12509" y="14282"/>
                      </a:cubicBezTo>
                      <a:lnTo>
                        <a:pt x="10741" y="15416"/>
                      </a:lnTo>
                      <a:lnTo>
                        <a:pt x="10441" y="15582"/>
                      </a:lnTo>
                      <a:cubicBezTo>
                        <a:pt x="10041" y="15849"/>
                        <a:pt x="9607" y="16083"/>
                        <a:pt x="9240" y="16383"/>
                      </a:cubicBezTo>
                      <a:cubicBezTo>
                        <a:pt x="8373" y="17017"/>
                        <a:pt x="7439" y="17684"/>
                        <a:pt x="6571" y="18284"/>
                      </a:cubicBezTo>
                      <a:lnTo>
                        <a:pt x="5871" y="18785"/>
                      </a:lnTo>
                      <a:lnTo>
                        <a:pt x="5771" y="18885"/>
                      </a:lnTo>
                      <a:cubicBezTo>
                        <a:pt x="5137" y="19352"/>
                        <a:pt x="4470" y="19785"/>
                        <a:pt x="3870" y="20286"/>
                      </a:cubicBezTo>
                      <a:cubicBezTo>
                        <a:pt x="3302" y="20719"/>
                        <a:pt x="2769" y="21186"/>
                        <a:pt x="2135" y="21787"/>
                      </a:cubicBezTo>
                      <a:lnTo>
                        <a:pt x="1601" y="22354"/>
                      </a:lnTo>
                      <a:cubicBezTo>
                        <a:pt x="1535" y="22421"/>
                        <a:pt x="1434" y="22554"/>
                        <a:pt x="1301" y="22621"/>
                      </a:cubicBezTo>
                      <a:cubicBezTo>
                        <a:pt x="967" y="22954"/>
                        <a:pt x="701" y="23288"/>
                        <a:pt x="434" y="23622"/>
                      </a:cubicBezTo>
                      <a:cubicBezTo>
                        <a:pt x="234" y="23922"/>
                        <a:pt x="67" y="24289"/>
                        <a:pt x="33" y="24722"/>
                      </a:cubicBezTo>
                      <a:cubicBezTo>
                        <a:pt x="0" y="25089"/>
                        <a:pt x="100" y="25423"/>
                        <a:pt x="200" y="25723"/>
                      </a:cubicBezTo>
                      <a:cubicBezTo>
                        <a:pt x="434" y="25923"/>
                        <a:pt x="601" y="26190"/>
                        <a:pt x="767" y="26557"/>
                      </a:cubicBezTo>
                      <a:cubicBezTo>
                        <a:pt x="834" y="26624"/>
                        <a:pt x="901" y="26757"/>
                        <a:pt x="934" y="26857"/>
                      </a:cubicBezTo>
                      <a:lnTo>
                        <a:pt x="1334" y="27524"/>
                      </a:lnTo>
                      <a:cubicBezTo>
                        <a:pt x="1601" y="28025"/>
                        <a:pt x="1868" y="28458"/>
                        <a:pt x="2168" y="28959"/>
                      </a:cubicBezTo>
                      <a:cubicBezTo>
                        <a:pt x="2335" y="29292"/>
                        <a:pt x="2502" y="29592"/>
                        <a:pt x="2702" y="29926"/>
                      </a:cubicBezTo>
                      <a:cubicBezTo>
                        <a:pt x="2902" y="30293"/>
                        <a:pt x="3102" y="30727"/>
                        <a:pt x="3336" y="31094"/>
                      </a:cubicBezTo>
                      <a:cubicBezTo>
                        <a:pt x="3503" y="31394"/>
                        <a:pt x="3703" y="31727"/>
                        <a:pt x="3870" y="32028"/>
                      </a:cubicBezTo>
                      <a:lnTo>
                        <a:pt x="4603" y="33262"/>
                      </a:lnTo>
                      <a:cubicBezTo>
                        <a:pt x="4870" y="33729"/>
                        <a:pt x="5104" y="34229"/>
                        <a:pt x="5437" y="34763"/>
                      </a:cubicBezTo>
                      <a:cubicBezTo>
                        <a:pt x="5571" y="35030"/>
                        <a:pt x="5704" y="35263"/>
                        <a:pt x="5871" y="35530"/>
                      </a:cubicBezTo>
                      <a:cubicBezTo>
                        <a:pt x="5938" y="35630"/>
                        <a:pt x="6038" y="35797"/>
                        <a:pt x="6071" y="35930"/>
                      </a:cubicBezTo>
                      <a:cubicBezTo>
                        <a:pt x="6338" y="36431"/>
                        <a:pt x="6672" y="37031"/>
                        <a:pt x="7005" y="37598"/>
                      </a:cubicBezTo>
                      <a:cubicBezTo>
                        <a:pt x="7172" y="37898"/>
                        <a:pt x="7339" y="38132"/>
                        <a:pt x="7505" y="38432"/>
                      </a:cubicBezTo>
                      <a:cubicBezTo>
                        <a:pt x="7706" y="38799"/>
                        <a:pt x="7906" y="39133"/>
                        <a:pt x="8106" y="39533"/>
                      </a:cubicBezTo>
                      <a:cubicBezTo>
                        <a:pt x="8439" y="40067"/>
                        <a:pt x="8773" y="40734"/>
                        <a:pt x="9207" y="41368"/>
                      </a:cubicBezTo>
                      <a:cubicBezTo>
                        <a:pt x="9607" y="42035"/>
                        <a:pt x="10041" y="42735"/>
                        <a:pt x="10541" y="43603"/>
                      </a:cubicBezTo>
                      <a:cubicBezTo>
                        <a:pt x="10875" y="44236"/>
                        <a:pt x="11275" y="44937"/>
                        <a:pt x="11775" y="45771"/>
                      </a:cubicBezTo>
                      <a:cubicBezTo>
                        <a:pt x="12209" y="46471"/>
                        <a:pt x="12609" y="47205"/>
                        <a:pt x="13076" y="47906"/>
                      </a:cubicBezTo>
                      <a:cubicBezTo>
                        <a:pt x="13777" y="48940"/>
                        <a:pt x="14410" y="49907"/>
                        <a:pt x="15044" y="50774"/>
                      </a:cubicBezTo>
                      <a:cubicBezTo>
                        <a:pt x="15078" y="50808"/>
                        <a:pt x="15111" y="50874"/>
                        <a:pt x="15111" y="50908"/>
                      </a:cubicBezTo>
                      <a:lnTo>
                        <a:pt x="15178" y="50941"/>
                      </a:lnTo>
                      <a:cubicBezTo>
                        <a:pt x="15344" y="51141"/>
                        <a:pt x="15444" y="51375"/>
                        <a:pt x="15611" y="51575"/>
                      </a:cubicBezTo>
                      <a:cubicBezTo>
                        <a:pt x="16078" y="52209"/>
                        <a:pt x="16612" y="52943"/>
                        <a:pt x="17212" y="53643"/>
                      </a:cubicBezTo>
                      <a:cubicBezTo>
                        <a:pt x="17446" y="53977"/>
                        <a:pt x="17746" y="54277"/>
                        <a:pt x="18013" y="54544"/>
                      </a:cubicBezTo>
                      <a:cubicBezTo>
                        <a:pt x="18113" y="54644"/>
                        <a:pt x="18213" y="54777"/>
                        <a:pt x="18347" y="54911"/>
                      </a:cubicBezTo>
                      <a:cubicBezTo>
                        <a:pt x="18447" y="55077"/>
                        <a:pt x="18580" y="55211"/>
                        <a:pt x="18747" y="55378"/>
                      </a:cubicBezTo>
                      <a:lnTo>
                        <a:pt x="18847" y="55444"/>
                      </a:lnTo>
                      <a:lnTo>
                        <a:pt x="19080" y="55711"/>
                      </a:lnTo>
                      <a:lnTo>
                        <a:pt x="19281" y="55911"/>
                      </a:lnTo>
                      <a:cubicBezTo>
                        <a:pt x="19381" y="55978"/>
                        <a:pt x="19514" y="56111"/>
                        <a:pt x="19614" y="56145"/>
                      </a:cubicBezTo>
                      <a:cubicBezTo>
                        <a:pt x="19881" y="56312"/>
                        <a:pt x="20114" y="56378"/>
                        <a:pt x="20381" y="56412"/>
                      </a:cubicBezTo>
                      <a:cubicBezTo>
                        <a:pt x="20479" y="56421"/>
                        <a:pt x="20580" y="56425"/>
                        <a:pt x="20681" y="56425"/>
                      </a:cubicBezTo>
                      <a:cubicBezTo>
                        <a:pt x="20924" y="56425"/>
                        <a:pt x="21170" y="56402"/>
                        <a:pt x="21382" y="56378"/>
                      </a:cubicBezTo>
                      <a:cubicBezTo>
                        <a:pt x="21616" y="56312"/>
                        <a:pt x="21782" y="56278"/>
                        <a:pt x="22016" y="56245"/>
                      </a:cubicBezTo>
                      <a:cubicBezTo>
                        <a:pt x="22449" y="56111"/>
                        <a:pt x="22916" y="55911"/>
                        <a:pt x="23383" y="55745"/>
                      </a:cubicBezTo>
                      <a:cubicBezTo>
                        <a:pt x="23484" y="55711"/>
                        <a:pt x="23684" y="55611"/>
                        <a:pt x="23784" y="55578"/>
                      </a:cubicBezTo>
                      <a:cubicBezTo>
                        <a:pt x="23984" y="55478"/>
                        <a:pt x="24251" y="55411"/>
                        <a:pt x="24451" y="55278"/>
                      </a:cubicBezTo>
                      <a:cubicBezTo>
                        <a:pt x="24885" y="55111"/>
                        <a:pt x="25285" y="54911"/>
                        <a:pt x="25652" y="54744"/>
                      </a:cubicBezTo>
                      <a:cubicBezTo>
                        <a:pt x="25852" y="54644"/>
                        <a:pt x="25985" y="54577"/>
                        <a:pt x="26185" y="54544"/>
                      </a:cubicBezTo>
                      <a:cubicBezTo>
                        <a:pt x="26386" y="54444"/>
                        <a:pt x="26552" y="54377"/>
                        <a:pt x="26753" y="54277"/>
                      </a:cubicBezTo>
                      <a:cubicBezTo>
                        <a:pt x="27520" y="53943"/>
                        <a:pt x="28287" y="53543"/>
                        <a:pt x="29088" y="53143"/>
                      </a:cubicBezTo>
                      <a:cubicBezTo>
                        <a:pt x="30589" y="52409"/>
                        <a:pt x="32056" y="51608"/>
                        <a:pt x="33557" y="50808"/>
                      </a:cubicBezTo>
                      <a:cubicBezTo>
                        <a:pt x="36393" y="49307"/>
                        <a:pt x="39261" y="47739"/>
                        <a:pt x="42030" y="46238"/>
                      </a:cubicBezTo>
                      <a:lnTo>
                        <a:pt x="42430" y="46038"/>
                      </a:lnTo>
                      <a:cubicBezTo>
                        <a:pt x="42664" y="45904"/>
                        <a:pt x="42931" y="45771"/>
                        <a:pt x="43131" y="45637"/>
                      </a:cubicBezTo>
                      <a:cubicBezTo>
                        <a:pt x="43631" y="45404"/>
                        <a:pt x="44132" y="45104"/>
                        <a:pt x="44632" y="44803"/>
                      </a:cubicBezTo>
                      <a:cubicBezTo>
                        <a:pt x="45399" y="44403"/>
                        <a:pt x="46100" y="43936"/>
                        <a:pt x="46834" y="43436"/>
                      </a:cubicBezTo>
                      <a:lnTo>
                        <a:pt x="47034" y="43302"/>
                      </a:lnTo>
                      <a:cubicBezTo>
                        <a:pt x="48368" y="42435"/>
                        <a:pt x="49736" y="41568"/>
                        <a:pt x="51137" y="40767"/>
                      </a:cubicBezTo>
                      <a:lnTo>
                        <a:pt x="53138" y="39633"/>
                      </a:lnTo>
                      <a:cubicBezTo>
                        <a:pt x="53405" y="39533"/>
                        <a:pt x="53605" y="39399"/>
                        <a:pt x="53872" y="39266"/>
                      </a:cubicBezTo>
                      <a:cubicBezTo>
                        <a:pt x="54272" y="39033"/>
                        <a:pt x="54739" y="38799"/>
                        <a:pt x="55139" y="38566"/>
                      </a:cubicBezTo>
                      <a:lnTo>
                        <a:pt x="55240" y="38532"/>
                      </a:lnTo>
                      <a:cubicBezTo>
                        <a:pt x="55540" y="38365"/>
                        <a:pt x="55807" y="38199"/>
                        <a:pt x="56140" y="37965"/>
                      </a:cubicBezTo>
                      <a:cubicBezTo>
                        <a:pt x="56540" y="37765"/>
                        <a:pt x="56907" y="37531"/>
                        <a:pt x="57208" y="37298"/>
                      </a:cubicBezTo>
                      <a:cubicBezTo>
                        <a:pt x="57808" y="36864"/>
                        <a:pt x="58475" y="36397"/>
                        <a:pt x="59042" y="36030"/>
                      </a:cubicBezTo>
                      <a:cubicBezTo>
                        <a:pt x="59076" y="35964"/>
                        <a:pt x="59142" y="35930"/>
                        <a:pt x="59209" y="35897"/>
                      </a:cubicBezTo>
                      <a:lnTo>
                        <a:pt x="59242" y="35897"/>
                      </a:lnTo>
                      <a:cubicBezTo>
                        <a:pt x="59476" y="35730"/>
                        <a:pt x="59743" y="35530"/>
                        <a:pt x="59976" y="35363"/>
                      </a:cubicBezTo>
                      <a:lnTo>
                        <a:pt x="60410" y="35030"/>
                      </a:lnTo>
                      <a:cubicBezTo>
                        <a:pt x="61077" y="34563"/>
                        <a:pt x="61744" y="34062"/>
                        <a:pt x="62378" y="33529"/>
                      </a:cubicBezTo>
                      <a:cubicBezTo>
                        <a:pt x="62545" y="33395"/>
                        <a:pt x="62645" y="33228"/>
                        <a:pt x="62778" y="33095"/>
                      </a:cubicBezTo>
                      <a:cubicBezTo>
                        <a:pt x="62978" y="32861"/>
                        <a:pt x="63078" y="32728"/>
                        <a:pt x="63212" y="32461"/>
                      </a:cubicBezTo>
                      <a:cubicBezTo>
                        <a:pt x="63245" y="32361"/>
                        <a:pt x="63279" y="32228"/>
                        <a:pt x="63279" y="32061"/>
                      </a:cubicBezTo>
                      <a:lnTo>
                        <a:pt x="63279" y="31927"/>
                      </a:lnTo>
                      <a:lnTo>
                        <a:pt x="63279" y="31794"/>
                      </a:lnTo>
                      <a:cubicBezTo>
                        <a:pt x="63279" y="31694"/>
                        <a:pt x="63245" y="31527"/>
                        <a:pt x="63245" y="31394"/>
                      </a:cubicBezTo>
                      <a:cubicBezTo>
                        <a:pt x="63245" y="31260"/>
                        <a:pt x="63212" y="31127"/>
                        <a:pt x="63145" y="31060"/>
                      </a:cubicBezTo>
                      <a:cubicBezTo>
                        <a:pt x="62978" y="30526"/>
                        <a:pt x="62812" y="30059"/>
                        <a:pt x="62645" y="29626"/>
                      </a:cubicBezTo>
                      <a:cubicBezTo>
                        <a:pt x="62411" y="29025"/>
                        <a:pt x="62078" y="28425"/>
                        <a:pt x="61744" y="27858"/>
                      </a:cubicBezTo>
                      <a:cubicBezTo>
                        <a:pt x="61644" y="27724"/>
                        <a:pt x="61611" y="27591"/>
                        <a:pt x="61544" y="27458"/>
                      </a:cubicBezTo>
                      <a:cubicBezTo>
                        <a:pt x="61110" y="26690"/>
                        <a:pt x="60710" y="25923"/>
                        <a:pt x="60276" y="25123"/>
                      </a:cubicBezTo>
                      <a:lnTo>
                        <a:pt x="60243" y="25023"/>
                      </a:lnTo>
                      <a:cubicBezTo>
                        <a:pt x="59476" y="23588"/>
                        <a:pt x="58609" y="22187"/>
                        <a:pt x="57741" y="20786"/>
                      </a:cubicBezTo>
                      <a:cubicBezTo>
                        <a:pt x="56741" y="19252"/>
                        <a:pt x="55707" y="17717"/>
                        <a:pt x="54773" y="16383"/>
                      </a:cubicBezTo>
                      <a:cubicBezTo>
                        <a:pt x="53972" y="15216"/>
                        <a:pt x="52905" y="13681"/>
                        <a:pt x="51804" y="12080"/>
                      </a:cubicBezTo>
                      <a:cubicBezTo>
                        <a:pt x="51470" y="11580"/>
                        <a:pt x="51103" y="11079"/>
                        <a:pt x="50736" y="10579"/>
                      </a:cubicBezTo>
                      <a:cubicBezTo>
                        <a:pt x="50570" y="10345"/>
                        <a:pt x="50403" y="10112"/>
                        <a:pt x="50236" y="9878"/>
                      </a:cubicBezTo>
                      <a:cubicBezTo>
                        <a:pt x="49736" y="9211"/>
                        <a:pt x="49235" y="8544"/>
                        <a:pt x="48635" y="7777"/>
                      </a:cubicBezTo>
                      <a:lnTo>
                        <a:pt x="48034" y="7043"/>
                      </a:lnTo>
                      <a:cubicBezTo>
                        <a:pt x="47934" y="6910"/>
                        <a:pt x="47801" y="6776"/>
                        <a:pt x="47734" y="6676"/>
                      </a:cubicBezTo>
                      <a:cubicBezTo>
                        <a:pt x="47534" y="6409"/>
                        <a:pt x="47367" y="6209"/>
                        <a:pt x="47134" y="6009"/>
                      </a:cubicBezTo>
                      <a:lnTo>
                        <a:pt x="46934" y="5775"/>
                      </a:lnTo>
                      <a:cubicBezTo>
                        <a:pt x="46300" y="5042"/>
                        <a:pt x="45799" y="4441"/>
                        <a:pt x="45299" y="3907"/>
                      </a:cubicBezTo>
                      <a:cubicBezTo>
                        <a:pt x="44765" y="3274"/>
                        <a:pt x="44198" y="2673"/>
                        <a:pt x="43565" y="2039"/>
                      </a:cubicBezTo>
                      <a:cubicBezTo>
                        <a:pt x="43264" y="1706"/>
                        <a:pt x="42964" y="1406"/>
                        <a:pt x="42697" y="1172"/>
                      </a:cubicBezTo>
                      <a:cubicBezTo>
                        <a:pt x="42564" y="1039"/>
                        <a:pt x="42397" y="905"/>
                        <a:pt x="42264" y="772"/>
                      </a:cubicBezTo>
                      <a:cubicBezTo>
                        <a:pt x="42097" y="672"/>
                        <a:pt x="41963" y="538"/>
                        <a:pt x="41863" y="438"/>
                      </a:cubicBezTo>
                      <a:cubicBezTo>
                        <a:pt x="41630" y="271"/>
                        <a:pt x="41363" y="171"/>
                        <a:pt x="41063" y="71"/>
                      </a:cubicBezTo>
                      <a:cubicBezTo>
                        <a:pt x="40891" y="22"/>
                        <a:pt x="40707" y="0"/>
                        <a:pt x="40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2" name="Google Shape;959;p41">
              <a:extLst>
                <a:ext uri="{FF2B5EF4-FFF2-40B4-BE49-F238E27FC236}">
                  <a16:creationId xmlns:a16="http://schemas.microsoft.com/office/drawing/2014/main" id="{4D4CFC61-57A4-DF45-816E-AEB03CD34999}"/>
                </a:ext>
              </a:extLst>
            </p:cNvPr>
            <p:cNvGrpSpPr/>
            <p:nvPr/>
          </p:nvGrpSpPr>
          <p:grpSpPr>
            <a:xfrm>
              <a:off x="5599609" y="1442804"/>
              <a:ext cx="2041780" cy="2365913"/>
              <a:chOff x="6477921" y="1675354"/>
              <a:chExt cx="2041780" cy="2365913"/>
            </a:xfrm>
          </p:grpSpPr>
          <p:grpSp>
            <p:nvGrpSpPr>
              <p:cNvPr id="13" name="Google Shape;960;p41">
                <a:extLst>
                  <a:ext uri="{FF2B5EF4-FFF2-40B4-BE49-F238E27FC236}">
                    <a16:creationId xmlns:a16="http://schemas.microsoft.com/office/drawing/2014/main" id="{9402D466-8B60-EE43-AA55-67F22B56F4F7}"/>
                  </a:ext>
                </a:extLst>
              </p:cNvPr>
              <p:cNvGrpSpPr/>
              <p:nvPr/>
            </p:nvGrpSpPr>
            <p:grpSpPr>
              <a:xfrm rot="4205948">
                <a:off x="5818456" y="2802898"/>
                <a:ext cx="2316805" cy="222536"/>
                <a:chOff x="1852914" y="2980993"/>
                <a:chExt cx="2316763" cy="222532"/>
              </a:xfrm>
            </p:grpSpPr>
            <p:sp>
              <p:nvSpPr>
                <p:cNvPr id="15" name="Google Shape;961;p41">
                  <a:extLst>
                    <a:ext uri="{FF2B5EF4-FFF2-40B4-BE49-F238E27FC236}">
                      <a16:creationId xmlns:a16="http://schemas.microsoft.com/office/drawing/2014/main" id="{4385711A-BE69-084A-9AD7-76BD38AFFB97}"/>
                    </a:ext>
                  </a:extLst>
                </p:cNvPr>
                <p:cNvSpPr/>
                <p:nvPr/>
              </p:nvSpPr>
              <p:spPr>
                <a:xfrm>
                  <a:off x="4052751" y="2980993"/>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2;p41">
                  <a:extLst>
                    <a:ext uri="{FF2B5EF4-FFF2-40B4-BE49-F238E27FC236}">
                      <a16:creationId xmlns:a16="http://schemas.microsoft.com/office/drawing/2014/main" id="{8AEE1C02-68A2-C348-9481-D9D3A039CC04}"/>
                    </a:ext>
                  </a:extLst>
                </p:cNvPr>
                <p:cNvSpPr/>
                <p:nvPr/>
              </p:nvSpPr>
              <p:spPr>
                <a:xfrm>
                  <a:off x="1852914" y="31005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63;p41">
                <a:extLst>
                  <a:ext uri="{FF2B5EF4-FFF2-40B4-BE49-F238E27FC236}">
                    <a16:creationId xmlns:a16="http://schemas.microsoft.com/office/drawing/2014/main" id="{74005E7A-BCFB-7C40-A4B2-D5EE06419046}"/>
                  </a:ext>
                </a:extLst>
              </p:cNvPr>
              <p:cNvSpPr/>
              <p:nvPr/>
            </p:nvSpPr>
            <p:spPr>
              <a:xfrm rot="4205948">
                <a:off x="8392660" y="16965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941;p41">
            <a:extLst>
              <a:ext uri="{FF2B5EF4-FFF2-40B4-BE49-F238E27FC236}">
                <a16:creationId xmlns:a16="http://schemas.microsoft.com/office/drawing/2014/main" id="{E343E73E-A475-4243-9B46-987A2000EC71}"/>
              </a:ext>
            </a:extLst>
          </p:cNvPr>
          <p:cNvSpPr txBox="1">
            <a:spLocks/>
          </p:cNvSpPr>
          <p:nvPr/>
        </p:nvSpPr>
        <p:spPr>
          <a:xfrm>
            <a:off x="683707" y="425511"/>
            <a:ext cx="7661183" cy="615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Chewy"/>
              <a:buNone/>
              <a:defRPr sz="38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CA" sz="3200" dirty="0"/>
              <a:t>3. Le matériel suggéré</a:t>
            </a:r>
          </a:p>
        </p:txBody>
      </p:sp>
      <p:graphicFrame>
        <p:nvGraphicFramePr>
          <p:cNvPr id="6" name="Tableau 6">
            <a:extLst>
              <a:ext uri="{FF2B5EF4-FFF2-40B4-BE49-F238E27FC236}">
                <a16:creationId xmlns:a16="http://schemas.microsoft.com/office/drawing/2014/main" id="{00697DB8-63AA-4A47-A5AE-3F4CAD16E769}"/>
              </a:ext>
            </a:extLst>
          </p:cNvPr>
          <p:cNvGraphicFramePr>
            <a:graphicFrameLocks noGrp="1"/>
          </p:cNvGraphicFramePr>
          <p:nvPr>
            <p:extLst>
              <p:ext uri="{D42A27DB-BD31-4B8C-83A1-F6EECF244321}">
                <p14:modId xmlns:p14="http://schemas.microsoft.com/office/powerpoint/2010/main" val="116425632"/>
              </p:ext>
            </p:extLst>
          </p:nvPr>
        </p:nvGraphicFramePr>
        <p:xfrm>
          <a:off x="683707" y="1059146"/>
          <a:ext cx="7794250" cy="3585385"/>
        </p:xfrm>
        <a:graphic>
          <a:graphicData uri="http://schemas.openxmlformats.org/drawingml/2006/table">
            <a:tbl>
              <a:tblPr firstRow="1" bandRow="1">
                <a:tableStyleId>{B67AD405-A90A-4FD3-A3A8-0B7C451C620C}</a:tableStyleId>
              </a:tblPr>
              <a:tblGrid>
                <a:gridCol w="2592068">
                  <a:extLst>
                    <a:ext uri="{9D8B030D-6E8A-4147-A177-3AD203B41FA5}">
                      <a16:colId xmlns:a16="http://schemas.microsoft.com/office/drawing/2014/main" val="76487643"/>
                    </a:ext>
                  </a:extLst>
                </a:gridCol>
                <a:gridCol w="5202182">
                  <a:extLst>
                    <a:ext uri="{9D8B030D-6E8A-4147-A177-3AD203B41FA5}">
                      <a16:colId xmlns:a16="http://schemas.microsoft.com/office/drawing/2014/main" val="1624372826"/>
                    </a:ext>
                  </a:extLst>
                </a:gridCol>
              </a:tblGrid>
              <a:tr h="666326">
                <a:tc>
                  <a:txBody>
                    <a:bodyPr/>
                    <a:lstStyle/>
                    <a:p>
                      <a:r>
                        <a:rPr lang="fr-CA" sz="1200" dirty="0">
                          <a:solidFill>
                            <a:schemeClr val="accent6"/>
                          </a:solidFill>
                        </a:rPr>
                        <a:t>Matériel fourni par l’enseignante :</a:t>
                      </a:r>
                    </a:p>
                  </a:txBody>
                  <a:tcPr/>
                </a:tc>
                <a:tc>
                  <a:txBody>
                    <a:bodyPr/>
                    <a:lstStyle/>
                    <a:p>
                      <a:pPr marL="0" indent="0">
                        <a:buFontTx/>
                        <a:buNone/>
                      </a:pPr>
                      <a:r>
                        <a:rPr lang="fr-CA" sz="1200" dirty="0">
                          <a:solidFill>
                            <a:schemeClr val="accent6"/>
                          </a:solidFill>
                        </a:rPr>
                        <a:t>- Référentiels (alphabet, chiffres, prénom, etc.) – en ligne ou imprimés.</a:t>
                      </a:r>
                      <a:br>
                        <a:rPr lang="fr-CA" sz="1200" dirty="0">
                          <a:solidFill>
                            <a:schemeClr val="accent6"/>
                          </a:solidFill>
                        </a:rPr>
                      </a:br>
                      <a:br>
                        <a:rPr lang="fr-CA" sz="1200" dirty="0">
                          <a:solidFill>
                            <a:schemeClr val="accent6"/>
                          </a:solidFill>
                        </a:rPr>
                      </a:br>
                      <a:r>
                        <a:rPr lang="fr-CA" sz="1200" dirty="0">
                          <a:solidFill>
                            <a:schemeClr val="accent6"/>
                          </a:solidFill>
                        </a:rPr>
                        <a:t>- Photocopies, cahiers, etc.</a:t>
                      </a:r>
                    </a:p>
                  </a:txBody>
                  <a:tcPr/>
                </a:tc>
                <a:extLst>
                  <a:ext uri="{0D108BD9-81ED-4DB2-BD59-A6C34878D82A}">
                    <a16:rowId xmlns:a16="http://schemas.microsoft.com/office/drawing/2014/main" val="57792257"/>
                  </a:ext>
                </a:extLst>
              </a:tr>
              <a:tr h="517517">
                <a:tc>
                  <a:txBody>
                    <a:bodyPr/>
                    <a:lstStyle/>
                    <a:p>
                      <a:r>
                        <a:rPr lang="fr-CA" sz="1200" dirty="0">
                          <a:solidFill>
                            <a:schemeClr val="accent6"/>
                          </a:solidFill>
                        </a:rPr>
                        <a:t>Matériel déjà acheté par les parents :</a:t>
                      </a:r>
                    </a:p>
                  </a:txBody>
                  <a:tcPr/>
                </a:tc>
                <a:tc>
                  <a:txBody>
                    <a:bodyPr/>
                    <a:lstStyle/>
                    <a:p>
                      <a:pPr marL="0" indent="0">
                        <a:buFontTx/>
                        <a:buNone/>
                      </a:pPr>
                      <a:r>
                        <a:rPr lang="fr-CA" sz="1200" dirty="0">
                          <a:solidFill>
                            <a:schemeClr val="accent6"/>
                          </a:solidFill>
                        </a:rPr>
                        <a:t>- Colle, ciseaux, crayons feutres, papier de construction, etc.</a:t>
                      </a:r>
                    </a:p>
                    <a:p>
                      <a:pPr marL="285750" indent="-285750">
                        <a:buFontTx/>
                        <a:buChar char="-"/>
                      </a:pPr>
                      <a:endParaRPr lang="fr-CA" sz="1200" dirty="0">
                        <a:solidFill>
                          <a:schemeClr val="accent6"/>
                        </a:solidFill>
                      </a:endParaRPr>
                    </a:p>
                  </a:txBody>
                  <a:tcPr/>
                </a:tc>
                <a:extLst>
                  <a:ext uri="{0D108BD9-81ED-4DB2-BD59-A6C34878D82A}">
                    <a16:rowId xmlns:a16="http://schemas.microsoft.com/office/drawing/2014/main" val="2426390909"/>
                  </a:ext>
                </a:extLst>
              </a:tr>
              <a:tr h="1800918">
                <a:tc>
                  <a:txBody>
                    <a:bodyPr/>
                    <a:lstStyle/>
                    <a:p>
                      <a:r>
                        <a:rPr lang="fr-CA" sz="1200" dirty="0">
                          <a:solidFill>
                            <a:schemeClr val="accent6"/>
                          </a:solidFill>
                        </a:rPr>
                        <a:t>Jeux, jouets et autres objets utiles :</a:t>
                      </a:r>
                    </a:p>
                  </a:txBody>
                  <a:tcPr/>
                </a:tc>
                <a:tc>
                  <a:txBody>
                    <a:bodyPr/>
                    <a:lstStyle/>
                    <a:p>
                      <a:pPr marL="0" indent="0">
                        <a:buFontTx/>
                        <a:buNone/>
                      </a:pPr>
                      <a:r>
                        <a:rPr lang="fr-CA" sz="1200" dirty="0">
                          <a:solidFill>
                            <a:schemeClr val="accent6"/>
                          </a:solidFill>
                        </a:rPr>
                        <a:t>- Feuilles blanches, jeu de cartes, dés, jetons, trombones, bâtonnets, pâte à modeler, craies de trottoir, petit tableau blanc et crayon effaçable, etc.</a:t>
                      </a:r>
                      <a:br>
                        <a:rPr lang="fr-CA" sz="1200" dirty="0">
                          <a:solidFill>
                            <a:schemeClr val="accent6"/>
                          </a:solidFill>
                        </a:rPr>
                      </a:br>
                      <a:endParaRPr lang="fr-CA" sz="1200" dirty="0">
                        <a:solidFill>
                          <a:schemeClr val="accent6"/>
                        </a:solidFill>
                      </a:endParaRPr>
                    </a:p>
                    <a:p>
                      <a:pPr marL="0" indent="0">
                        <a:buFontTx/>
                        <a:buNone/>
                      </a:pPr>
                      <a:r>
                        <a:rPr lang="fr-CA" sz="1200" dirty="0">
                          <a:solidFill>
                            <a:schemeClr val="accent6"/>
                          </a:solidFill>
                        </a:rPr>
                        <a:t>- Livres, casse-têtes, petits jouets, blocs de type Lego, cordes et objets à enfiler, cerceau et corde à sauter, balles et ballons, figurines, marionnettes, lampe de poche, etc.</a:t>
                      </a:r>
                      <a:br>
                        <a:rPr lang="fr-CA" sz="1200" dirty="0">
                          <a:solidFill>
                            <a:schemeClr val="accent6"/>
                          </a:solidFill>
                        </a:rPr>
                      </a:br>
                      <a:endParaRPr lang="fr-CA" sz="1200" dirty="0">
                        <a:solidFill>
                          <a:schemeClr val="accent6"/>
                        </a:solidFill>
                      </a:endParaRPr>
                    </a:p>
                    <a:p>
                      <a:pPr marL="0" indent="0">
                        <a:buFontTx/>
                        <a:buNone/>
                      </a:pPr>
                      <a:r>
                        <a:rPr lang="fr-CA" sz="1200" dirty="0">
                          <a:solidFill>
                            <a:schemeClr val="accent6"/>
                          </a:solidFill>
                        </a:rPr>
                        <a:t>- Ustensiles, assiettes, pinces à linge, serviettes, coussins, etc.</a:t>
                      </a:r>
                    </a:p>
                  </a:txBody>
                  <a:tcPr/>
                </a:tc>
                <a:extLst>
                  <a:ext uri="{0D108BD9-81ED-4DB2-BD59-A6C34878D82A}">
                    <a16:rowId xmlns:a16="http://schemas.microsoft.com/office/drawing/2014/main" val="2021321838"/>
                  </a:ext>
                </a:extLst>
              </a:tr>
              <a:tr h="600624">
                <a:tc>
                  <a:txBody>
                    <a:bodyPr/>
                    <a:lstStyle/>
                    <a:p>
                      <a:r>
                        <a:rPr lang="fr-CA" sz="1200" dirty="0">
                          <a:solidFill>
                            <a:schemeClr val="accent6"/>
                          </a:solidFill>
                        </a:rPr>
                        <a:t>Matériel de récupération : </a:t>
                      </a:r>
                    </a:p>
                  </a:txBody>
                  <a:tcPr/>
                </a:tc>
                <a:tc>
                  <a:txBody>
                    <a:bodyPr/>
                    <a:lstStyle/>
                    <a:p>
                      <a:r>
                        <a:rPr lang="fr-CA" sz="1200" dirty="0">
                          <a:solidFill>
                            <a:schemeClr val="accent6"/>
                          </a:solidFill>
                        </a:rPr>
                        <a:t>- Boîtes vides, rouleaux de papier, boîtes d’œufs, macaronis secs, attaches à pain, bouchons, élastiques, chaussettes perdues, etc.</a:t>
                      </a:r>
                    </a:p>
                  </a:txBody>
                  <a:tcPr/>
                </a:tc>
                <a:extLst>
                  <a:ext uri="{0D108BD9-81ED-4DB2-BD59-A6C34878D82A}">
                    <a16:rowId xmlns:a16="http://schemas.microsoft.com/office/drawing/2014/main" val="2808140642"/>
                  </a:ext>
                </a:extLst>
              </a:tr>
            </a:tbl>
          </a:graphicData>
        </a:graphic>
      </p:graphicFrame>
      <p:grpSp>
        <p:nvGrpSpPr>
          <p:cNvPr id="33" name="Google Shape;1373;p59">
            <a:extLst>
              <a:ext uri="{FF2B5EF4-FFF2-40B4-BE49-F238E27FC236}">
                <a16:creationId xmlns:a16="http://schemas.microsoft.com/office/drawing/2014/main" id="{DD6E85F7-3C25-FD48-AEEB-F8E0FBE202CE}"/>
              </a:ext>
            </a:extLst>
          </p:cNvPr>
          <p:cNvGrpSpPr/>
          <p:nvPr/>
        </p:nvGrpSpPr>
        <p:grpSpPr>
          <a:xfrm rot="-4410031">
            <a:off x="209940" y="3269017"/>
            <a:ext cx="1326344" cy="590536"/>
            <a:chOff x="4051000" y="1947575"/>
            <a:chExt cx="1326375" cy="590550"/>
          </a:xfrm>
        </p:grpSpPr>
        <p:sp>
          <p:nvSpPr>
            <p:cNvPr id="34" name="Google Shape;1374;p59">
              <a:extLst>
                <a:ext uri="{FF2B5EF4-FFF2-40B4-BE49-F238E27FC236}">
                  <a16:creationId xmlns:a16="http://schemas.microsoft.com/office/drawing/2014/main" id="{C5FA4A24-0052-2047-8B91-402EEEB98B2F}"/>
                </a:ext>
              </a:extLst>
            </p:cNvPr>
            <p:cNvSpPr/>
            <p:nvPr/>
          </p:nvSpPr>
          <p:spPr>
            <a:xfrm>
              <a:off x="4051000" y="1947575"/>
              <a:ext cx="1017825" cy="457125"/>
            </a:xfrm>
            <a:custGeom>
              <a:avLst/>
              <a:gdLst/>
              <a:ahLst/>
              <a:cxnLst/>
              <a:rect l="l" t="t" r="r" b="b"/>
              <a:pathLst>
                <a:path w="40713" h="18285" extrusionOk="0">
                  <a:moveTo>
                    <a:pt x="7418" y="0"/>
                  </a:moveTo>
                  <a:cubicBezTo>
                    <a:pt x="3055" y="0"/>
                    <a:pt x="1" y="6198"/>
                    <a:pt x="7021" y="9678"/>
                  </a:cubicBezTo>
                  <a:cubicBezTo>
                    <a:pt x="14794" y="13481"/>
                    <a:pt x="38344" y="18284"/>
                    <a:pt x="38344" y="18284"/>
                  </a:cubicBezTo>
                  <a:lnTo>
                    <a:pt x="40712" y="14848"/>
                  </a:lnTo>
                  <a:cubicBezTo>
                    <a:pt x="40712" y="14848"/>
                    <a:pt x="13726" y="1772"/>
                    <a:pt x="8789" y="204"/>
                  </a:cubicBezTo>
                  <a:cubicBezTo>
                    <a:pt x="8325" y="65"/>
                    <a:pt x="7865" y="0"/>
                    <a:pt x="7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5;p59">
              <a:extLst>
                <a:ext uri="{FF2B5EF4-FFF2-40B4-BE49-F238E27FC236}">
                  <a16:creationId xmlns:a16="http://schemas.microsoft.com/office/drawing/2014/main" id="{E4A180CD-FACE-1349-BC1E-63171A069D44}"/>
                </a:ext>
              </a:extLst>
            </p:cNvPr>
            <p:cNvSpPr/>
            <p:nvPr/>
          </p:nvSpPr>
          <p:spPr>
            <a:xfrm>
              <a:off x="4926200" y="2259400"/>
              <a:ext cx="451175" cy="278725"/>
            </a:xfrm>
            <a:custGeom>
              <a:avLst/>
              <a:gdLst/>
              <a:ahLst/>
              <a:cxnLst/>
              <a:rect l="l" t="t" r="r" b="b"/>
              <a:pathLst>
                <a:path w="18047" h="11149" extrusionOk="0">
                  <a:moveTo>
                    <a:pt x="6722" y="1"/>
                  </a:moveTo>
                  <a:cubicBezTo>
                    <a:pt x="5142" y="1"/>
                    <a:pt x="3647" y="1029"/>
                    <a:pt x="2435" y="3710"/>
                  </a:cubicBezTo>
                  <a:cubicBezTo>
                    <a:pt x="0" y="9047"/>
                    <a:pt x="7339" y="9647"/>
                    <a:pt x="11341" y="9714"/>
                  </a:cubicBezTo>
                  <a:cubicBezTo>
                    <a:pt x="15344" y="9814"/>
                    <a:pt x="18046" y="11148"/>
                    <a:pt x="18046" y="11148"/>
                  </a:cubicBezTo>
                  <a:cubicBezTo>
                    <a:pt x="18046" y="11148"/>
                    <a:pt x="11923" y="1"/>
                    <a:pt x="6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6;p59">
              <a:extLst>
                <a:ext uri="{FF2B5EF4-FFF2-40B4-BE49-F238E27FC236}">
                  <a16:creationId xmlns:a16="http://schemas.microsoft.com/office/drawing/2014/main" id="{584100D8-8ECD-F84F-82AE-AE142D9F35FD}"/>
                </a:ext>
              </a:extLst>
            </p:cNvPr>
            <p:cNvSpPr/>
            <p:nvPr/>
          </p:nvSpPr>
          <p:spPr>
            <a:xfrm>
              <a:off x="5089125" y="2304600"/>
              <a:ext cx="173175" cy="145200"/>
            </a:xfrm>
            <a:custGeom>
              <a:avLst/>
              <a:gdLst/>
              <a:ahLst/>
              <a:cxnLst/>
              <a:rect l="l" t="t" r="r" b="b"/>
              <a:pathLst>
                <a:path w="6927" h="5808" extrusionOk="0">
                  <a:moveTo>
                    <a:pt x="474" y="0"/>
                  </a:moveTo>
                  <a:cubicBezTo>
                    <a:pt x="183" y="0"/>
                    <a:pt x="1" y="395"/>
                    <a:pt x="288" y="567"/>
                  </a:cubicBezTo>
                  <a:cubicBezTo>
                    <a:pt x="2756" y="1868"/>
                    <a:pt x="4658" y="3669"/>
                    <a:pt x="6426" y="5738"/>
                  </a:cubicBezTo>
                  <a:cubicBezTo>
                    <a:pt x="6475" y="5787"/>
                    <a:pt x="6533" y="5808"/>
                    <a:pt x="6589" y="5808"/>
                  </a:cubicBezTo>
                  <a:cubicBezTo>
                    <a:pt x="6762" y="5808"/>
                    <a:pt x="6926" y="5613"/>
                    <a:pt x="6826" y="5437"/>
                  </a:cubicBezTo>
                  <a:cubicBezTo>
                    <a:pt x="5358" y="3069"/>
                    <a:pt x="3123" y="1268"/>
                    <a:pt x="621" y="34"/>
                  </a:cubicBezTo>
                  <a:cubicBezTo>
                    <a:pt x="570" y="10"/>
                    <a:pt x="521"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7;p59">
              <a:extLst>
                <a:ext uri="{FF2B5EF4-FFF2-40B4-BE49-F238E27FC236}">
                  <a16:creationId xmlns:a16="http://schemas.microsoft.com/office/drawing/2014/main" id="{9E5B5AE7-91C5-F549-85FF-B8087DF9DDE2}"/>
                </a:ext>
              </a:extLst>
            </p:cNvPr>
            <p:cNvSpPr/>
            <p:nvPr/>
          </p:nvSpPr>
          <p:spPr>
            <a:xfrm>
              <a:off x="5130100" y="2404750"/>
              <a:ext cx="89800" cy="58475"/>
            </a:xfrm>
            <a:custGeom>
              <a:avLst/>
              <a:gdLst/>
              <a:ahLst/>
              <a:cxnLst/>
              <a:rect l="l" t="t" r="r" b="b"/>
              <a:pathLst>
                <a:path w="3592" h="2339" extrusionOk="0">
                  <a:moveTo>
                    <a:pt x="537" y="0"/>
                  </a:moveTo>
                  <a:cubicBezTo>
                    <a:pt x="211" y="0"/>
                    <a:pt x="0" y="452"/>
                    <a:pt x="350" y="597"/>
                  </a:cubicBezTo>
                  <a:cubicBezTo>
                    <a:pt x="1351" y="1064"/>
                    <a:pt x="2218" y="1765"/>
                    <a:pt x="3185" y="2299"/>
                  </a:cubicBezTo>
                  <a:cubicBezTo>
                    <a:pt x="3220" y="2326"/>
                    <a:pt x="3259" y="2338"/>
                    <a:pt x="3298" y="2338"/>
                  </a:cubicBezTo>
                  <a:cubicBezTo>
                    <a:pt x="3446" y="2338"/>
                    <a:pt x="3591" y="2164"/>
                    <a:pt x="3486" y="2032"/>
                  </a:cubicBezTo>
                  <a:cubicBezTo>
                    <a:pt x="2819" y="1098"/>
                    <a:pt x="1684" y="531"/>
                    <a:pt x="684" y="30"/>
                  </a:cubicBezTo>
                  <a:cubicBezTo>
                    <a:pt x="633" y="9"/>
                    <a:pt x="584" y="0"/>
                    <a:pt x="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418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47"/>
          <p:cNvSpPr txBox="1">
            <a:spLocks noGrp="1"/>
          </p:cNvSpPr>
          <p:nvPr>
            <p:ph type="subTitle" idx="1"/>
          </p:nvPr>
        </p:nvSpPr>
        <p:spPr>
          <a:xfrm>
            <a:off x="1019549" y="2045199"/>
            <a:ext cx="3249600" cy="99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a:solidFill>
                  <a:schemeClr val="tx2"/>
                </a:solidFill>
              </a:rPr>
              <a:t>Choisissez l’icône dont vous avez besoin et effacez les autres.</a:t>
            </a:r>
            <a:endParaRPr dirty="0">
              <a:solidFill>
                <a:schemeClr val="tx2"/>
              </a:solidFill>
            </a:endParaRPr>
          </a:p>
        </p:txBody>
      </p:sp>
      <p:sp>
        <p:nvSpPr>
          <p:cNvPr id="1075" name="Google Shape;1075;p47"/>
          <p:cNvSpPr txBox="1">
            <a:spLocks noGrp="1"/>
          </p:cNvSpPr>
          <p:nvPr>
            <p:ph type="ctrTitle"/>
          </p:nvPr>
        </p:nvSpPr>
        <p:spPr>
          <a:xfrm>
            <a:off x="1392286" y="46442"/>
            <a:ext cx="6139044" cy="183551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200" dirty="0"/>
              <a:t>4. La </a:t>
            </a:r>
            <a:r>
              <a:rPr lang="en" sz="3200" dirty="0" err="1"/>
              <a:t>plateforme</a:t>
            </a:r>
            <a:r>
              <a:rPr lang="en" sz="3200" dirty="0"/>
              <a:t> </a:t>
            </a:r>
            <a:r>
              <a:rPr lang="en" sz="3200" dirty="0" err="1"/>
              <a:t>utilisée</a:t>
            </a:r>
            <a:r>
              <a:rPr lang="en" sz="3200" dirty="0"/>
              <a:t> par </a:t>
            </a:r>
            <a:r>
              <a:rPr lang="en" sz="3200" dirty="0" err="1"/>
              <a:t>notre</a:t>
            </a:r>
            <a:r>
              <a:rPr lang="en" sz="3200" dirty="0"/>
              <a:t> Centre de services </a:t>
            </a:r>
            <a:r>
              <a:rPr lang="en" sz="3200" dirty="0" err="1"/>
              <a:t>scolaire</a:t>
            </a:r>
            <a:endParaRPr sz="3200" dirty="0"/>
          </a:p>
        </p:txBody>
      </p:sp>
      <p:grpSp>
        <p:nvGrpSpPr>
          <p:cNvPr id="1077" name="Google Shape;1077;p47"/>
          <p:cNvGrpSpPr/>
          <p:nvPr/>
        </p:nvGrpSpPr>
        <p:grpSpPr>
          <a:xfrm>
            <a:off x="5166621" y="1126054"/>
            <a:ext cx="2041780" cy="3109710"/>
            <a:chOff x="6477921" y="1903954"/>
            <a:chExt cx="2041780" cy="3109710"/>
          </a:xfrm>
        </p:grpSpPr>
        <p:grpSp>
          <p:nvGrpSpPr>
            <p:cNvPr id="1078" name="Google Shape;1078;p47"/>
            <p:cNvGrpSpPr/>
            <p:nvPr/>
          </p:nvGrpSpPr>
          <p:grpSpPr>
            <a:xfrm rot="4205948">
              <a:off x="5894474" y="3304132"/>
              <a:ext cx="2702642" cy="654893"/>
              <a:chOff x="2426100" y="2756143"/>
              <a:chExt cx="2702593" cy="654882"/>
            </a:xfrm>
          </p:grpSpPr>
          <p:sp>
            <p:nvSpPr>
              <p:cNvPr id="1079" name="Google Shape;1079;p47"/>
              <p:cNvSpPr/>
              <p:nvPr/>
            </p:nvSpPr>
            <p:spPr>
              <a:xfrm>
                <a:off x="5011768" y="2756143"/>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47"/>
            <p:cNvSpPr/>
            <p:nvPr/>
          </p:nvSpPr>
          <p:spPr>
            <a:xfrm rot="4205948">
              <a:off x="8392660" y="19251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e 11">
            <a:extLst>
              <a:ext uri="{FF2B5EF4-FFF2-40B4-BE49-F238E27FC236}">
                <a16:creationId xmlns:a16="http://schemas.microsoft.com/office/drawing/2014/main" id="{1482A400-A042-884B-8160-54F83B648F66}"/>
              </a:ext>
            </a:extLst>
          </p:cNvPr>
          <p:cNvGrpSpPr/>
          <p:nvPr/>
        </p:nvGrpSpPr>
        <p:grpSpPr>
          <a:xfrm>
            <a:off x="5337975" y="1972318"/>
            <a:ext cx="3320219" cy="3208503"/>
            <a:chOff x="5063516" y="1684019"/>
            <a:chExt cx="3320219" cy="3208503"/>
          </a:xfrm>
        </p:grpSpPr>
        <p:sp>
          <p:nvSpPr>
            <p:cNvPr id="1076" name="Google Shape;1076;p47"/>
            <p:cNvSpPr/>
            <p:nvPr/>
          </p:nvSpPr>
          <p:spPr>
            <a:xfrm rot="1752167">
              <a:off x="5063516" y="1684019"/>
              <a:ext cx="3320219" cy="3208503"/>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343;p59">
              <a:extLst>
                <a:ext uri="{FF2B5EF4-FFF2-40B4-BE49-F238E27FC236}">
                  <a16:creationId xmlns:a16="http://schemas.microsoft.com/office/drawing/2014/main" id="{EE55495E-CDDD-4340-9240-87BD06EDBE88}"/>
                </a:ext>
              </a:extLst>
            </p:cNvPr>
            <p:cNvGrpSpPr/>
            <p:nvPr/>
          </p:nvGrpSpPr>
          <p:grpSpPr>
            <a:xfrm>
              <a:off x="5822579" y="2335634"/>
              <a:ext cx="1713915" cy="1076915"/>
              <a:chOff x="1991600" y="1914300"/>
              <a:chExt cx="1224225" cy="769225"/>
            </a:xfrm>
          </p:grpSpPr>
          <p:sp>
            <p:nvSpPr>
              <p:cNvPr id="15" name="Google Shape;1344;p59">
                <a:extLst>
                  <a:ext uri="{FF2B5EF4-FFF2-40B4-BE49-F238E27FC236}">
                    <a16:creationId xmlns:a16="http://schemas.microsoft.com/office/drawing/2014/main" id="{0F63D40E-A515-F34E-9DCE-CC398AD03EEC}"/>
                  </a:ext>
                </a:extLst>
              </p:cNvPr>
              <p:cNvSpPr/>
              <p:nvPr/>
            </p:nvSpPr>
            <p:spPr>
              <a:xfrm>
                <a:off x="2150050" y="2021900"/>
                <a:ext cx="842275" cy="661625"/>
              </a:xfrm>
              <a:custGeom>
                <a:avLst/>
                <a:gdLst/>
                <a:ahLst/>
                <a:cxnLst/>
                <a:rect l="l" t="t" r="r" b="b"/>
                <a:pathLst>
                  <a:path w="33691" h="26465" extrusionOk="0">
                    <a:moveTo>
                      <a:pt x="19447" y="0"/>
                    </a:moveTo>
                    <a:cubicBezTo>
                      <a:pt x="19314" y="200"/>
                      <a:pt x="9740" y="2469"/>
                      <a:pt x="5637" y="3636"/>
                    </a:cubicBezTo>
                    <a:cubicBezTo>
                      <a:pt x="3769" y="4170"/>
                      <a:pt x="2535" y="6805"/>
                      <a:pt x="1768" y="8406"/>
                    </a:cubicBezTo>
                    <a:cubicBezTo>
                      <a:pt x="0" y="11842"/>
                      <a:pt x="767" y="17679"/>
                      <a:pt x="3136" y="20581"/>
                    </a:cubicBezTo>
                    <a:cubicBezTo>
                      <a:pt x="6361" y="24581"/>
                      <a:pt x="12839" y="26464"/>
                      <a:pt x="18479" y="26464"/>
                    </a:cubicBezTo>
                    <a:cubicBezTo>
                      <a:pt x="20131" y="26464"/>
                      <a:pt x="21711" y="26303"/>
                      <a:pt x="23117" y="25985"/>
                    </a:cubicBezTo>
                    <a:cubicBezTo>
                      <a:pt x="29221" y="24551"/>
                      <a:pt x="33691" y="18580"/>
                      <a:pt x="33491" y="12209"/>
                    </a:cubicBezTo>
                    <a:lnTo>
                      <a:pt x="33491" y="12209"/>
                    </a:lnTo>
                    <a:cubicBezTo>
                      <a:pt x="33415" y="12385"/>
                      <a:pt x="33280" y="12467"/>
                      <a:pt x="33094" y="12467"/>
                    </a:cubicBezTo>
                    <a:cubicBezTo>
                      <a:pt x="31237" y="12467"/>
                      <a:pt x="24268" y="4305"/>
                      <a:pt x="19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5;p59">
                <a:extLst>
                  <a:ext uri="{FF2B5EF4-FFF2-40B4-BE49-F238E27FC236}">
                    <a16:creationId xmlns:a16="http://schemas.microsoft.com/office/drawing/2014/main" id="{0821B493-8E57-0141-8D2F-E99022C8B354}"/>
                  </a:ext>
                </a:extLst>
              </p:cNvPr>
              <p:cNvSpPr/>
              <p:nvPr/>
            </p:nvSpPr>
            <p:spPr>
              <a:xfrm>
                <a:off x="2424400" y="2268725"/>
                <a:ext cx="49225" cy="49225"/>
              </a:xfrm>
              <a:custGeom>
                <a:avLst/>
                <a:gdLst/>
                <a:ahLst/>
                <a:cxnLst/>
                <a:rect l="l" t="t" r="r" b="b"/>
                <a:pathLst>
                  <a:path w="1969" h="1969" extrusionOk="0">
                    <a:moveTo>
                      <a:pt x="935" y="1"/>
                    </a:moveTo>
                    <a:cubicBezTo>
                      <a:pt x="668" y="1"/>
                      <a:pt x="434" y="168"/>
                      <a:pt x="267" y="334"/>
                    </a:cubicBezTo>
                    <a:cubicBezTo>
                      <a:pt x="101" y="535"/>
                      <a:pt x="1" y="801"/>
                      <a:pt x="1" y="1035"/>
                    </a:cubicBezTo>
                    <a:cubicBezTo>
                      <a:pt x="34" y="1302"/>
                      <a:pt x="134" y="1535"/>
                      <a:pt x="334" y="1702"/>
                    </a:cubicBezTo>
                    <a:cubicBezTo>
                      <a:pt x="534" y="1869"/>
                      <a:pt x="801" y="1969"/>
                      <a:pt x="1035" y="1969"/>
                    </a:cubicBezTo>
                    <a:cubicBezTo>
                      <a:pt x="1302" y="1969"/>
                      <a:pt x="1535" y="1802"/>
                      <a:pt x="1702" y="1635"/>
                    </a:cubicBezTo>
                    <a:cubicBezTo>
                      <a:pt x="1869" y="1402"/>
                      <a:pt x="1969" y="1168"/>
                      <a:pt x="1969" y="901"/>
                    </a:cubicBezTo>
                    <a:cubicBezTo>
                      <a:pt x="1935" y="668"/>
                      <a:pt x="1835" y="434"/>
                      <a:pt x="1635" y="234"/>
                    </a:cubicBezTo>
                    <a:cubicBezTo>
                      <a:pt x="1435" y="68"/>
                      <a:pt x="1168" y="1"/>
                      <a:pt x="9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6;p59">
                <a:extLst>
                  <a:ext uri="{FF2B5EF4-FFF2-40B4-BE49-F238E27FC236}">
                    <a16:creationId xmlns:a16="http://schemas.microsoft.com/office/drawing/2014/main" id="{3C925859-0FDF-6E42-BBE4-78730733AC82}"/>
                  </a:ext>
                </a:extLst>
              </p:cNvPr>
              <p:cNvSpPr/>
              <p:nvPr/>
            </p:nvSpPr>
            <p:spPr>
              <a:xfrm>
                <a:off x="2669575" y="2310425"/>
                <a:ext cx="55075" cy="53400"/>
              </a:xfrm>
              <a:custGeom>
                <a:avLst/>
                <a:gdLst/>
                <a:ahLst/>
                <a:cxnLst/>
                <a:rect l="l" t="t" r="r" b="b"/>
                <a:pathLst>
                  <a:path w="2203" h="2136" extrusionOk="0">
                    <a:moveTo>
                      <a:pt x="1001" y="1"/>
                    </a:moveTo>
                    <a:cubicBezTo>
                      <a:pt x="701" y="1"/>
                      <a:pt x="468" y="167"/>
                      <a:pt x="301" y="368"/>
                    </a:cubicBezTo>
                    <a:cubicBezTo>
                      <a:pt x="101" y="601"/>
                      <a:pt x="1" y="868"/>
                      <a:pt x="34" y="1168"/>
                    </a:cubicBezTo>
                    <a:cubicBezTo>
                      <a:pt x="67" y="1468"/>
                      <a:pt x="201" y="1702"/>
                      <a:pt x="401" y="1869"/>
                    </a:cubicBezTo>
                    <a:cubicBezTo>
                      <a:pt x="634" y="2102"/>
                      <a:pt x="901" y="2136"/>
                      <a:pt x="1201" y="2136"/>
                    </a:cubicBezTo>
                    <a:cubicBezTo>
                      <a:pt x="1468" y="2136"/>
                      <a:pt x="1735" y="1969"/>
                      <a:pt x="1902" y="1735"/>
                    </a:cubicBezTo>
                    <a:cubicBezTo>
                      <a:pt x="2069" y="1535"/>
                      <a:pt x="2202" y="1268"/>
                      <a:pt x="2169" y="968"/>
                    </a:cubicBezTo>
                    <a:cubicBezTo>
                      <a:pt x="2135" y="668"/>
                      <a:pt x="2002" y="401"/>
                      <a:pt x="1769" y="234"/>
                    </a:cubicBezTo>
                    <a:cubicBezTo>
                      <a:pt x="1568" y="34"/>
                      <a:pt x="1302"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47;p59">
                <a:extLst>
                  <a:ext uri="{FF2B5EF4-FFF2-40B4-BE49-F238E27FC236}">
                    <a16:creationId xmlns:a16="http://schemas.microsoft.com/office/drawing/2014/main" id="{65B1EE37-167D-734F-BED1-7F74188D2B07}"/>
                  </a:ext>
                </a:extLst>
              </p:cNvPr>
              <p:cNvSpPr/>
              <p:nvPr/>
            </p:nvSpPr>
            <p:spPr>
              <a:xfrm>
                <a:off x="2506950" y="2280275"/>
                <a:ext cx="104275" cy="60200"/>
              </a:xfrm>
              <a:custGeom>
                <a:avLst/>
                <a:gdLst/>
                <a:ahLst/>
                <a:cxnLst/>
                <a:rect l="l" t="t" r="r" b="b"/>
                <a:pathLst>
                  <a:path w="4171" h="2408" extrusionOk="0">
                    <a:moveTo>
                      <a:pt x="458" y="1"/>
                    </a:moveTo>
                    <a:cubicBezTo>
                      <a:pt x="400" y="1"/>
                      <a:pt x="340" y="20"/>
                      <a:pt x="301" y="39"/>
                    </a:cubicBezTo>
                    <a:cubicBezTo>
                      <a:pt x="34" y="206"/>
                      <a:pt x="1" y="540"/>
                      <a:pt x="168" y="806"/>
                    </a:cubicBezTo>
                    <a:cubicBezTo>
                      <a:pt x="368" y="1040"/>
                      <a:pt x="535" y="1340"/>
                      <a:pt x="735" y="1574"/>
                    </a:cubicBezTo>
                    <a:cubicBezTo>
                      <a:pt x="868" y="1707"/>
                      <a:pt x="1002" y="1874"/>
                      <a:pt x="1135" y="1974"/>
                    </a:cubicBezTo>
                    <a:cubicBezTo>
                      <a:pt x="1168" y="2007"/>
                      <a:pt x="1235" y="2041"/>
                      <a:pt x="1302" y="2074"/>
                    </a:cubicBezTo>
                    <a:cubicBezTo>
                      <a:pt x="1369" y="2174"/>
                      <a:pt x="1469" y="2207"/>
                      <a:pt x="1569" y="2241"/>
                    </a:cubicBezTo>
                    <a:cubicBezTo>
                      <a:pt x="1669" y="2307"/>
                      <a:pt x="1802" y="2341"/>
                      <a:pt x="1869" y="2374"/>
                    </a:cubicBezTo>
                    <a:cubicBezTo>
                      <a:pt x="1936" y="2408"/>
                      <a:pt x="2069" y="2408"/>
                      <a:pt x="2102" y="2408"/>
                    </a:cubicBezTo>
                    <a:cubicBezTo>
                      <a:pt x="2236" y="2408"/>
                      <a:pt x="2336" y="2374"/>
                      <a:pt x="2436" y="2374"/>
                    </a:cubicBezTo>
                    <a:cubicBezTo>
                      <a:pt x="2636" y="2341"/>
                      <a:pt x="2803" y="2241"/>
                      <a:pt x="2903" y="2174"/>
                    </a:cubicBezTo>
                    <a:cubicBezTo>
                      <a:pt x="3070" y="2041"/>
                      <a:pt x="3237" y="1907"/>
                      <a:pt x="3403" y="1740"/>
                    </a:cubicBezTo>
                    <a:lnTo>
                      <a:pt x="3704" y="1474"/>
                    </a:lnTo>
                    <a:cubicBezTo>
                      <a:pt x="3837" y="1340"/>
                      <a:pt x="3904" y="1207"/>
                      <a:pt x="4037" y="1140"/>
                    </a:cubicBezTo>
                    <a:cubicBezTo>
                      <a:pt x="4104" y="1040"/>
                      <a:pt x="4171" y="873"/>
                      <a:pt x="4171" y="806"/>
                    </a:cubicBezTo>
                    <a:cubicBezTo>
                      <a:pt x="4171" y="673"/>
                      <a:pt x="4071" y="540"/>
                      <a:pt x="4004" y="473"/>
                    </a:cubicBezTo>
                    <a:cubicBezTo>
                      <a:pt x="3924" y="393"/>
                      <a:pt x="3807" y="352"/>
                      <a:pt x="3687" y="352"/>
                    </a:cubicBezTo>
                    <a:cubicBezTo>
                      <a:pt x="3557" y="352"/>
                      <a:pt x="3424" y="402"/>
                      <a:pt x="3337" y="506"/>
                    </a:cubicBezTo>
                    <a:cubicBezTo>
                      <a:pt x="3237" y="640"/>
                      <a:pt x="3170" y="706"/>
                      <a:pt x="3070" y="806"/>
                    </a:cubicBezTo>
                    <a:lnTo>
                      <a:pt x="2836" y="1040"/>
                    </a:lnTo>
                    <a:cubicBezTo>
                      <a:pt x="2703" y="1173"/>
                      <a:pt x="2536" y="1240"/>
                      <a:pt x="2403" y="1373"/>
                    </a:cubicBezTo>
                    <a:cubicBezTo>
                      <a:pt x="2336" y="1407"/>
                      <a:pt x="2269" y="1407"/>
                      <a:pt x="2203" y="1474"/>
                    </a:cubicBezTo>
                    <a:lnTo>
                      <a:pt x="2136" y="1474"/>
                    </a:lnTo>
                    <a:cubicBezTo>
                      <a:pt x="2069" y="1474"/>
                      <a:pt x="2036" y="1407"/>
                      <a:pt x="2036" y="1407"/>
                    </a:cubicBezTo>
                    <a:cubicBezTo>
                      <a:pt x="1902" y="1340"/>
                      <a:pt x="1836" y="1240"/>
                      <a:pt x="1702" y="1140"/>
                    </a:cubicBezTo>
                    <a:cubicBezTo>
                      <a:pt x="1502" y="840"/>
                      <a:pt x="1302" y="540"/>
                      <a:pt x="1035" y="239"/>
                    </a:cubicBezTo>
                    <a:cubicBezTo>
                      <a:pt x="902" y="73"/>
                      <a:pt x="735" y="39"/>
                      <a:pt x="568" y="39"/>
                    </a:cubicBezTo>
                    <a:cubicBezTo>
                      <a:pt x="540" y="11"/>
                      <a:pt x="50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48;p59">
                <a:extLst>
                  <a:ext uri="{FF2B5EF4-FFF2-40B4-BE49-F238E27FC236}">
                    <a16:creationId xmlns:a16="http://schemas.microsoft.com/office/drawing/2014/main" id="{CA4E3E02-2F56-A44D-B105-84C7D96BAD62}"/>
                  </a:ext>
                </a:extLst>
              </p:cNvPr>
              <p:cNvSpPr/>
              <p:nvPr/>
            </p:nvSpPr>
            <p:spPr>
              <a:xfrm>
                <a:off x="2341850" y="2342950"/>
                <a:ext cx="104250" cy="101775"/>
              </a:xfrm>
              <a:custGeom>
                <a:avLst/>
                <a:gdLst/>
                <a:ahLst/>
                <a:cxnLst/>
                <a:rect l="l" t="t" r="r" b="b"/>
                <a:pathLst>
                  <a:path w="4170" h="4071" extrusionOk="0">
                    <a:moveTo>
                      <a:pt x="1935" y="1"/>
                    </a:moveTo>
                    <a:cubicBezTo>
                      <a:pt x="1435" y="1"/>
                      <a:pt x="901" y="334"/>
                      <a:pt x="567" y="701"/>
                    </a:cubicBezTo>
                    <a:cubicBezTo>
                      <a:pt x="167" y="1135"/>
                      <a:pt x="0" y="1668"/>
                      <a:pt x="67" y="2202"/>
                    </a:cubicBezTo>
                    <a:cubicBezTo>
                      <a:pt x="100" y="2736"/>
                      <a:pt x="334" y="3203"/>
                      <a:pt x="767" y="3570"/>
                    </a:cubicBezTo>
                    <a:cubicBezTo>
                      <a:pt x="934" y="3670"/>
                      <a:pt x="1068" y="3803"/>
                      <a:pt x="1234" y="3870"/>
                    </a:cubicBezTo>
                    <a:cubicBezTo>
                      <a:pt x="1535" y="4037"/>
                      <a:pt x="1935" y="4070"/>
                      <a:pt x="2269" y="4070"/>
                    </a:cubicBezTo>
                    <a:cubicBezTo>
                      <a:pt x="2769" y="4070"/>
                      <a:pt x="3303" y="3737"/>
                      <a:pt x="3636" y="3370"/>
                    </a:cubicBezTo>
                    <a:cubicBezTo>
                      <a:pt x="4003" y="2969"/>
                      <a:pt x="4170" y="2402"/>
                      <a:pt x="4137" y="1869"/>
                    </a:cubicBezTo>
                    <a:cubicBezTo>
                      <a:pt x="4103" y="1335"/>
                      <a:pt x="3836" y="868"/>
                      <a:pt x="3436" y="501"/>
                    </a:cubicBezTo>
                    <a:cubicBezTo>
                      <a:pt x="3269" y="401"/>
                      <a:pt x="3136" y="301"/>
                      <a:pt x="2969" y="201"/>
                    </a:cubicBezTo>
                    <a:cubicBezTo>
                      <a:pt x="2669" y="67"/>
                      <a:pt x="23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49;p59">
                <a:extLst>
                  <a:ext uri="{FF2B5EF4-FFF2-40B4-BE49-F238E27FC236}">
                    <a16:creationId xmlns:a16="http://schemas.microsoft.com/office/drawing/2014/main" id="{FB5D618C-B5CB-8A47-87CF-9AC8932280CC}"/>
                  </a:ext>
                </a:extLst>
              </p:cNvPr>
              <p:cNvSpPr/>
              <p:nvPr/>
            </p:nvSpPr>
            <p:spPr>
              <a:xfrm>
                <a:off x="2652900" y="2383825"/>
                <a:ext cx="97600" cy="97050"/>
              </a:xfrm>
              <a:custGeom>
                <a:avLst/>
                <a:gdLst/>
                <a:ahLst/>
                <a:cxnLst/>
                <a:rect l="l" t="t" r="r" b="b"/>
                <a:pathLst>
                  <a:path w="3904" h="3882" extrusionOk="0">
                    <a:moveTo>
                      <a:pt x="1969" y="0"/>
                    </a:moveTo>
                    <a:cubicBezTo>
                      <a:pt x="1868" y="33"/>
                      <a:pt x="1835" y="33"/>
                      <a:pt x="1802" y="33"/>
                    </a:cubicBezTo>
                    <a:cubicBezTo>
                      <a:pt x="1335" y="33"/>
                      <a:pt x="834" y="334"/>
                      <a:pt x="501" y="701"/>
                    </a:cubicBezTo>
                    <a:cubicBezTo>
                      <a:pt x="167" y="1068"/>
                      <a:pt x="0" y="1601"/>
                      <a:pt x="34" y="2102"/>
                    </a:cubicBezTo>
                    <a:cubicBezTo>
                      <a:pt x="67" y="2602"/>
                      <a:pt x="334" y="3069"/>
                      <a:pt x="701" y="3403"/>
                    </a:cubicBezTo>
                    <a:cubicBezTo>
                      <a:pt x="834" y="3503"/>
                      <a:pt x="1001" y="3569"/>
                      <a:pt x="1135" y="3703"/>
                    </a:cubicBezTo>
                    <a:cubicBezTo>
                      <a:pt x="1393" y="3832"/>
                      <a:pt x="1612" y="3881"/>
                      <a:pt x="1883" y="3881"/>
                    </a:cubicBezTo>
                    <a:cubicBezTo>
                      <a:pt x="1962" y="3881"/>
                      <a:pt x="2045" y="3877"/>
                      <a:pt x="2135" y="3870"/>
                    </a:cubicBezTo>
                    <a:cubicBezTo>
                      <a:pt x="2569" y="3870"/>
                      <a:pt x="3069" y="3569"/>
                      <a:pt x="3403" y="3202"/>
                    </a:cubicBezTo>
                    <a:cubicBezTo>
                      <a:pt x="3736" y="2835"/>
                      <a:pt x="3903" y="2268"/>
                      <a:pt x="3870" y="1768"/>
                    </a:cubicBezTo>
                    <a:cubicBezTo>
                      <a:pt x="3837" y="1268"/>
                      <a:pt x="3570" y="834"/>
                      <a:pt x="3203" y="500"/>
                    </a:cubicBezTo>
                    <a:cubicBezTo>
                      <a:pt x="3069" y="400"/>
                      <a:pt x="2903" y="334"/>
                      <a:pt x="2802" y="200"/>
                    </a:cubicBezTo>
                    <a:cubicBezTo>
                      <a:pt x="2536" y="67"/>
                      <a:pt x="2235" y="0"/>
                      <a:pt x="1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50;p59">
                <a:extLst>
                  <a:ext uri="{FF2B5EF4-FFF2-40B4-BE49-F238E27FC236}">
                    <a16:creationId xmlns:a16="http://schemas.microsoft.com/office/drawing/2014/main" id="{1CD8F2EA-9F56-DE4E-9B71-7D8A3078ABD0}"/>
                  </a:ext>
                </a:extLst>
              </p:cNvPr>
              <p:cNvSpPr/>
              <p:nvPr/>
            </p:nvSpPr>
            <p:spPr>
              <a:xfrm>
                <a:off x="1991600" y="1914300"/>
                <a:ext cx="1224225" cy="474000"/>
              </a:xfrm>
              <a:custGeom>
                <a:avLst/>
                <a:gdLst/>
                <a:ahLst/>
                <a:cxnLst/>
                <a:rect l="l" t="t" r="r" b="b"/>
                <a:pathLst>
                  <a:path w="48969" h="18960" extrusionOk="0">
                    <a:moveTo>
                      <a:pt x="27020" y="1"/>
                    </a:moveTo>
                    <a:cubicBezTo>
                      <a:pt x="26352" y="1"/>
                      <a:pt x="25652" y="134"/>
                      <a:pt x="25118" y="601"/>
                    </a:cubicBezTo>
                    <a:cubicBezTo>
                      <a:pt x="25018" y="668"/>
                      <a:pt x="24918" y="768"/>
                      <a:pt x="24851" y="868"/>
                    </a:cubicBezTo>
                    <a:cubicBezTo>
                      <a:pt x="24818" y="968"/>
                      <a:pt x="24818" y="1002"/>
                      <a:pt x="24685" y="1035"/>
                    </a:cubicBezTo>
                    <a:lnTo>
                      <a:pt x="24451" y="1035"/>
                    </a:lnTo>
                    <a:cubicBezTo>
                      <a:pt x="24318" y="1035"/>
                      <a:pt x="24184" y="1035"/>
                      <a:pt x="24084" y="1102"/>
                    </a:cubicBezTo>
                    <a:cubicBezTo>
                      <a:pt x="23417" y="1135"/>
                      <a:pt x="22750" y="1169"/>
                      <a:pt x="22083" y="1269"/>
                    </a:cubicBezTo>
                    <a:cubicBezTo>
                      <a:pt x="21349" y="1335"/>
                      <a:pt x="20682" y="1535"/>
                      <a:pt x="19981" y="1702"/>
                    </a:cubicBezTo>
                    <a:cubicBezTo>
                      <a:pt x="18780" y="2036"/>
                      <a:pt x="17613" y="2436"/>
                      <a:pt x="16445" y="2803"/>
                    </a:cubicBezTo>
                    <a:cubicBezTo>
                      <a:pt x="15144" y="3203"/>
                      <a:pt x="13977" y="3937"/>
                      <a:pt x="12776" y="4504"/>
                    </a:cubicBezTo>
                    <a:cubicBezTo>
                      <a:pt x="12009" y="4871"/>
                      <a:pt x="11408" y="5305"/>
                      <a:pt x="10808" y="5939"/>
                    </a:cubicBezTo>
                    <a:cubicBezTo>
                      <a:pt x="10474" y="6272"/>
                      <a:pt x="10174" y="6639"/>
                      <a:pt x="9941" y="7039"/>
                    </a:cubicBezTo>
                    <a:cubicBezTo>
                      <a:pt x="9807" y="7206"/>
                      <a:pt x="9741" y="7440"/>
                      <a:pt x="9607" y="7640"/>
                    </a:cubicBezTo>
                    <a:cubicBezTo>
                      <a:pt x="9574" y="7707"/>
                      <a:pt x="9474" y="7973"/>
                      <a:pt x="9407" y="8007"/>
                    </a:cubicBezTo>
                    <a:cubicBezTo>
                      <a:pt x="9387" y="8013"/>
                      <a:pt x="9363" y="8016"/>
                      <a:pt x="9336" y="8016"/>
                    </a:cubicBezTo>
                    <a:cubicBezTo>
                      <a:pt x="9231" y="8016"/>
                      <a:pt x="9087" y="7973"/>
                      <a:pt x="9007" y="7973"/>
                    </a:cubicBezTo>
                    <a:lnTo>
                      <a:pt x="8640" y="7973"/>
                    </a:lnTo>
                    <a:cubicBezTo>
                      <a:pt x="8440" y="7973"/>
                      <a:pt x="8173" y="7973"/>
                      <a:pt x="8006" y="7940"/>
                    </a:cubicBezTo>
                    <a:cubicBezTo>
                      <a:pt x="7739" y="7840"/>
                      <a:pt x="7472" y="7673"/>
                      <a:pt x="7239" y="7606"/>
                    </a:cubicBezTo>
                    <a:cubicBezTo>
                      <a:pt x="6911" y="7506"/>
                      <a:pt x="6640" y="7405"/>
                      <a:pt x="6326" y="7405"/>
                    </a:cubicBezTo>
                    <a:cubicBezTo>
                      <a:pt x="6225" y="7405"/>
                      <a:pt x="6118" y="7415"/>
                      <a:pt x="6005" y="7440"/>
                    </a:cubicBezTo>
                    <a:cubicBezTo>
                      <a:pt x="5604" y="7473"/>
                      <a:pt x="5237" y="7606"/>
                      <a:pt x="4837" y="7807"/>
                    </a:cubicBezTo>
                    <a:cubicBezTo>
                      <a:pt x="4804" y="7440"/>
                      <a:pt x="4503" y="7039"/>
                      <a:pt x="4303" y="6773"/>
                    </a:cubicBezTo>
                    <a:lnTo>
                      <a:pt x="3670" y="5638"/>
                    </a:lnTo>
                    <a:cubicBezTo>
                      <a:pt x="3443" y="5218"/>
                      <a:pt x="3122" y="4703"/>
                      <a:pt x="2616" y="4703"/>
                    </a:cubicBezTo>
                    <a:cubicBezTo>
                      <a:pt x="2601" y="4703"/>
                      <a:pt x="2585" y="4703"/>
                      <a:pt x="2569" y="4704"/>
                    </a:cubicBezTo>
                    <a:cubicBezTo>
                      <a:pt x="2102" y="4771"/>
                      <a:pt x="1802" y="5205"/>
                      <a:pt x="1902" y="5638"/>
                    </a:cubicBezTo>
                    <a:cubicBezTo>
                      <a:pt x="1968" y="6306"/>
                      <a:pt x="2469" y="6839"/>
                      <a:pt x="2836" y="7340"/>
                    </a:cubicBezTo>
                    <a:cubicBezTo>
                      <a:pt x="2435" y="7173"/>
                      <a:pt x="2002" y="7039"/>
                      <a:pt x="1601" y="6973"/>
                    </a:cubicBezTo>
                    <a:cubicBezTo>
                      <a:pt x="1364" y="6918"/>
                      <a:pt x="1126" y="6863"/>
                      <a:pt x="894" y="6863"/>
                    </a:cubicBezTo>
                    <a:cubicBezTo>
                      <a:pt x="703" y="6863"/>
                      <a:pt x="515" y="6900"/>
                      <a:pt x="334" y="7006"/>
                    </a:cubicBezTo>
                    <a:cubicBezTo>
                      <a:pt x="134" y="7139"/>
                      <a:pt x="0" y="7373"/>
                      <a:pt x="0" y="7640"/>
                    </a:cubicBezTo>
                    <a:cubicBezTo>
                      <a:pt x="0" y="7973"/>
                      <a:pt x="167" y="8207"/>
                      <a:pt x="467" y="8340"/>
                    </a:cubicBezTo>
                    <a:cubicBezTo>
                      <a:pt x="901" y="8607"/>
                      <a:pt x="1401" y="8641"/>
                      <a:pt x="1835" y="8707"/>
                    </a:cubicBezTo>
                    <a:cubicBezTo>
                      <a:pt x="2102" y="8774"/>
                      <a:pt x="2335" y="8774"/>
                      <a:pt x="2569" y="8874"/>
                    </a:cubicBezTo>
                    <a:cubicBezTo>
                      <a:pt x="2002" y="8941"/>
                      <a:pt x="1101" y="9007"/>
                      <a:pt x="934" y="9675"/>
                    </a:cubicBezTo>
                    <a:cubicBezTo>
                      <a:pt x="811" y="10167"/>
                      <a:pt x="1198" y="10687"/>
                      <a:pt x="1704" y="10687"/>
                    </a:cubicBezTo>
                    <a:cubicBezTo>
                      <a:pt x="1747" y="10687"/>
                      <a:pt x="1791" y="10683"/>
                      <a:pt x="1835" y="10675"/>
                    </a:cubicBezTo>
                    <a:cubicBezTo>
                      <a:pt x="2002" y="10642"/>
                      <a:pt x="2168" y="10542"/>
                      <a:pt x="2302" y="10475"/>
                    </a:cubicBezTo>
                    <a:cubicBezTo>
                      <a:pt x="2502" y="10375"/>
                      <a:pt x="2769" y="10308"/>
                      <a:pt x="3002" y="10275"/>
                    </a:cubicBezTo>
                    <a:cubicBezTo>
                      <a:pt x="3303" y="10175"/>
                      <a:pt x="3603" y="10175"/>
                      <a:pt x="3903" y="10108"/>
                    </a:cubicBezTo>
                    <a:cubicBezTo>
                      <a:pt x="3936" y="10108"/>
                      <a:pt x="4003" y="10042"/>
                      <a:pt x="4070" y="10042"/>
                    </a:cubicBezTo>
                    <a:lnTo>
                      <a:pt x="4070" y="10108"/>
                    </a:lnTo>
                    <a:cubicBezTo>
                      <a:pt x="4137" y="10175"/>
                      <a:pt x="4170" y="10342"/>
                      <a:pt x="4237" y="10442"/>
                    </a:cubicBezTo>
                    <a:cubicBezTo>
                      <a:pt x="4570" y="10942"/>
                      <a:pt x="5104" y="11176"/>
                      <a:pt x="5604" y="11342"/>
                    </a:cubicBezTo>
                    <a:cubicBezTo>
                      <a:pt x="6405" y="11609"/>
                      <a:pt x="7239" y="11809"/>
                      <a:pt x="8073" y="11943"/>
                    </a:cubicBezTo>
                    <a:cubicBezTo>
                      <a:pt x="8403" y="11984"/>
                      <a:pt x="8720" y="12013"/>
                      <a:pt x="9040" y="12013"/>
                    </a:cubicBezTo>
                    <a:cubicBezTo>
                      <a:pt x="9238" y="12013"/>
                      <a:pt x="9437" y="12002"/>
                      <a:pt x="9640" y="11976"/>
                    </a:cubicBezTo>
                    <a:cubicBezTo>
                      <a:pt x="9807" y="11976"/>
                      <a:pt x="9941" y="11943"/>
                      <a:pt x="10107" y="11876"/>
                    </a:cubicBezTo>
                    <a:cubicBezTo>
                      <a:pt x="10191" y="11859"/>
                      <a:pt x="10241" y="11851"/>
                      <a:pt x="10287" y="11851"/>
                    </a:cubicBezTo>
                    <a:cubicBezTo>
                      <a:pt x="10333" y="11851"/>
                      <a:pt x="10374" y="11859"/>
                      <a:pt x="10441" y="11876"/>
                    </a:cubicBezTo>
                    <a:cubicBezTo>
                      <a:pt x="10741" y="12010"/>
                      <a:pt x="11008" y="12110"/>
                      <a:pt x="11308" y="12176"/>
                    </a:cubicBezTo>
                    <a:cubicBezTo>
                      <a:pt x="11730" y="12267"/>
                      <a:pt x="12172" y="12303"/>
                      <a:pt x="12619" y="12303"/>
                    </a:cubicBezTo>
                    <a:cubicBezTo>
                      <a:pt x="13162" y="12303"/>
                      <a:pt x="13713" y="12250"/>
                      <a:pt x="14244" y="12176"/>
                    </a:cubicBezTo>
                    <a:cubicBezTo>
                      <a:pt x="15078" y="12043"/>
                      <a:pt x="15845" y="11809"/>
                      <a:pt x="16645" y="11543"/>
                    </a:cubicBezTo>
                    <a:cubicBezTo>
                      <a:pt x="17780" y="11209"/>
                      <a:pt x="18914" y="10775"/>
                      <a:pt x="19948" y="10208"/>
                    </a:cubicBezTo>
                    <a:cubicBezTo>
                      <a:pt x="20915" y="9708"/>
                      <a:pt x="21849" y="9174"/>
                      <a:pt x="22750" y="8507"/>
                    </a:cubicBezTo>
                    <a:cubicBezTo>
                      <a:pt x="23284" y="8107"/>
                      <a:pt x="23751" y="7640"/>
                      <a:pt x="24251" y="7173"/>
                    </a:cubicBezTo>
                    <a:cubicBezTo>
                      <a:pt x="24685" y="6773"/>
                      <a:pt x="25152" y="6306"/>
                      <a:pt x="25485" y="5805"/>
                    </a:cubicBezTo>
                    <a:cubicBezTo>
                      <a:pt x="25919" y="6839"/>
                      <a:pt x="26486" y="7840"/>
                      <a:pt x="27120" y="8807"/>
                    </a:cubicBezTo>
                    <a:cubicBezTo>
                      <a:pt x="27653" y="9641"/>
                      <a:pt x="28154" y="10509"/>
                      <a:pt x="28654" y="11342"/>
                    </a:cubicBezTo>
                    <a:cubicBezTo>
                      <a:pt x="29855" y="13377"/>
                      <a:pt x="31156" y="15445"/>
                      <a:pt x="32957" y="17013"/>
                    </a:cubicBezTo>
                    <a:cubicBezTo>
                      <a:pt x="33424" y="17380"/>
                      <a:pt x="33824" y="17814"/>
                      <a:pt x="34358" y="18114"/>
                    </a:cubicBezTo>
                    <a:cubicBezTo>
                      <a:pt x="34825" y="18347"/>
                      <a:pt x="35325" y="18614"/>
                      <a:pt x="35826" y="18781"/>
                    </a:cubicBezTo>
                    <a:cubicBezTo>
                      <a:pt x="36214" y="18910"/>
                      <a:pt x="36602" y="18960"/>
                      <a:pt x="36990" y="18960"/>
                    </a:cubicBezTo>
                    <a:cubicBezTo>
                      <a:pt x="37102" y="18960"/>
                      <a:pt x="37214" y="18955"/>
                      <a:pt x="37327" y="18948"/>
                    </a:cubicBezTo>
                    <a:cubicBezTo>
                      <a:pt x="37794" y="18881"/>
                      <a:pt x="38328" y="18814"/>
                      <a:pt x="38761" y="18614"/>
                    </a:cubicBezTo>
                    <a:cubicBezTo>
                      <a:pt x="38995" y="18481"/>
                      <a:pt x="39262" y="18314"/>
                      <a:pt x="39495" y="18147"/>
                    </a:cubicBezTo>
                    <a:cubicBezTo>
                      <a:pt x="39762" y="17981"/>
                      <a:pt x="40029" y="17814"/>
                      <a:pt x="40262" y="17614"/>
                    </a:cubicBezTo>
                    <a:cubicBezTo>
                      <a:pt x="40629" y="17280"/>
                      <a:pt x="40963" y="16946"/>
                      <a:pt x="41163" y="16479"/>
                    </a:cubicBezTo>
                    <a:cubicBezTo>
                      <a:pt x="41196" y="16446"/>
                      <a:pt x="41263" y="16179"/>
                      <a:pt x="41296" y="16146"/>
                    </a:cubicBezTo>
                    <a:cubicBezTo>
                      <a:pt x="41308" y="16135"/>
                      <a:pt x="41337" y="16131"/>
                      <a:pt x="41375" y="16131"/>
                    </a:cubicBezTo>
                    <a:cubicBezTo>
                      <a:pt x="41452" y="16131"/>
                      <a:pt x="41563" y="16146"/>
                      <a:pt x="41630" y="16146"/>
                    </a:cubicBezTo>
                    <a:cubicBezTo>
                      <a:pt x="41930" y="16113"/>
                      <a:pt x="42164" y="16046"/>
                      <a:pt x="42464" y="16012"/>
                    </a:cubicBezTo>
                    <a:cubicBezTo>
                      <a:pt x="43031" y="15879"/>
                      <a:pt x="43631" y="15679"/>
                      <a:pt x="44132" y="15379"/>
                    </a:cubicBezTo>
                    <a:cubicBezTo>
                      <a:pt x="44665" y="15112"/>
                      <a:pt x="45266" y="14645"/>
                      <a:pt x="45533" y="14111"/>
                    </a:cubicBezTo>
                    <a:cubicBezTo>
                      <a:pt x="45599" y="14044"/>
                      <a:pt x="45599" y="13978"/>
                      <a:pt x="45633" y="13944"/>
                    </a:cubicBezTo>
                    <a:cubicBezTo>
                      <a:pt x="45673" y="13884"/>
                      <a:pt x="45665" y="13872"/>
                      <a:pt x="45666" y="13872"/>
                    </a:cubicBezTo>
                    <a:lnTo>
                      <a:pt x="45666" y="13872"/>
                    </a:lnTo>
                    <a:cubicBezTo>
                      <a:pt x="45668" y="13872"/>
                      <a:pt x="45673" y="13878"/>
                      <a:pt x="45700" y="13878"/>
                    </a:cubicBezTo>
                    <a:cubicBezTo>
                      <a:pt x="45833" y="13878"/>
                      <a:pt x="46000" y="13944"/>
                      <a:pt x="46167" y="13944"/>
                    </a:cubicBezTo>
                    <a:cubicBezTo>
                      <a:pt x="46467" y="13978"/>
                      <a:pt x="46767" y="13978"/>
                      <a:pt x="47034" y="13978"/>
                    </a:cubicBezTo>
                    <a:cubicBezTo>
                      <a:pt x="47148" y="13978"/>
                      <a:pt x="47265" y="13980"/>
                      <a:pt x="47382" y="13980"/>
                    </a:cubicBezTo>
                    <a:cubicBezTo>
                      <a:pt x="47674" y="13980"/>
                      <a:pt x="47963" y="13963"/>
                      <a:pt x="48201" y="13844"/>
                    </a:cubicBezTo>
                    <a:cubicBezTo>
                      <a:pt x="48969" y="13477"/>
                      <a:pt x="48802" y="12543"/>
                      <a:pt x="48135" y="12443"/>
                    </a:cubicBezTo>
                    <a:cubicBezTo>
                      <a:pt x="47868" y="12377"/>
                      <a:pt x="47668" y="12377"/>
                      <a:pt x="47434" y="12343"/>
                    </a:cubicBezTo>
                    <a:cubicBezTo>
                      <a:pt x="47868" y="12110"/>
                      <a:pt x="48602" y="11709"/>
                      <a:pt x="48368" y="11109"/>
                    </a:cubicBezTo>
                    <a:cubicBezTo>
                      <a:pt x="48301" y="10875"/>
                      <a:pt x="48168" y="10709"/>
                      <a:pt x="47934" y="10642"/>
                    </a:cubicBezTo>
                    <a:cubicBezTo>
                      <a:pt x="47861" y="10618"/>
                      <a:pt x="47788" y="10607"/>
                      <a:pt x="47716" y="10607"/>
                    </a:cubicBezTo>
                    <a:cubicBezTo>
                      <a:pt x="47492" y="10607"/>
                      <a:pt x="47277" y="10708"/>
                      <a:pt x="47101" y="10809"/>
                    </a:cubicBezTo>
                    <a:cubicBezTo>
                      <a:pt x="47367" y="10342"/>
                      <a:pt x="47834" y="9641"/>
                      <a:pt x="47634" y="9108"/>
                    </a:cubicBezTo>
                    <a:cubicBezTo>
                      <a:pt x="47501" y="8807"/>
                      <a:pt x="47201" y="8641"/>
                      <a:pt x="46867" y="8641"/>
                    </a:cubicBezTo>
                    <a:cubicBezTo>
                      <a:pt x="46467" y="8674"/>
                      <a:pt x="46167" y="9108"/>
                      <a:pt x="45933" y="9374"/>
                    </a:cubicBezTo>
                    <a:cubicBezTo>
                      <a:pt x="45599" y="9775"/>
                      <a:pt x="45299" y="10175"/>
                      <a:pt x="44999" y="10542"/>
                    </a:cubicBezTo>
                    <a:cubicBezTo>
                      <a:pt x="44866" y="10709"/>
                      <a:pt x="44699" y="10875"/>
                      <a:pt x="44599" y="11109"/>
                    </a:cubicBezTo>
                    <a:cubicBezTo>
                      <a:pt x="44532" y="11176"/>
                      <a:pt x="44465" y="11276"/>
                      <a:pt x="44432" y="11342"/>
                    </a:cubicBezTo>
                    <a:cubicBezTo>
                      <a:pt x="44432" y="11342"/>
                      <a:pt x="44332" y="11509"/>
                      <a:pt x="44299" y="11509"/>
                    </a:cubicBezTo>
                    <a:cubicBezTo>
                      <a:pt x="44287" y="11520"/>
                      <a:pt x="44261" y="11524"/>
                      <a:pt x="44229" y="11524"/>
                    </a:cubicBezTo>
                    <a:cubicBezTo>
                      <a:pt x="44165" y="11524"/>
                      <a:pt x="44076" y="11509"/>
                      <a:pt x="44032" y="11509"/>
                    </a:cubicBezTo>
                    <a:lnTo>
                      <a:pt x="43765" y="11509"/>
                    </a:lnTo>
                    <a:cubicBezTo>
                      <a:pt x="43598" y="11509"/>
                      <a:pt x="43431" y="11543"/>
                      <a:pt x="43198" y="11543"/>
                    </a:cubicBezTo>
                    <a:cubicBezTo>
                      <a:pt x="42797" y="11643"/>
                      <a:pt x="42330" y="11709"/>
                      <a:pt x="41930" y="11876"/>
                    </a:cubicBezTo>
                    <a:cubicBezTo>
                      <a:pt x="41630" y="12010"/>
                      <a:pt x="41296" y="12176"/>
                      <a:pt x="40996" y="12310"/>
                    </a:cubicBezTo>
                    <a:cubicBezTo>
                      <a:pt x="40796" y="11643"/>
                      <a:pt x="40596" y="10942"/>
                      <a:pt x="40296" y="10308"/>
                    </a:cubicBezTo>
                    <a:cubicBezTo>
                      <a:pt x="40096" y="9941"/>
                      <a:pt x="39962" y="9508"/>
                      <a:pt x="39762" y="9141"/>
                    </a:cubicBezTo>
                    <a:cubicBezTo>
                      <a:pt x="39495" y="8707"/>
                      <a:pt x="39262" y="8307"/>
                      <a:pt x="38961" y="7940"/>
                    </a:cubicBezTo>
                    <a:cubicBezTo>
                      <a:pt x="37994" y="6439"/>
                      <a:pt x="36860" y="5005"/>
                      <a:pt x="35492" y="3870"/>
                    </a:cubicBezTo>
                    <a:cubicBezTo>
                      <a:pt x="34858" y="3370"/>
                      <a:pt x="34191" y="2836"/>
                      <a:pt x="33524" y="2336"/>
                    </a:cubicBezTo>
                    <a:cubicBezTo>
                      <a:pt x="32824" y="1836"/>
                      <a:pt x="32090" y="1502"/>
                      <a:pt x="31289" y="1135"/>
                    </a:cubicBezTo>
                    <a:cubicBezTo>
                      <a:pt x="30522" y="802"/>
                      <a:pt x="29755" y="601"/>
                      <a:pt x="28954" y="335"/>
                    </a:cubicBezTo>
                    <a:cubicBezTo>
                      <a:pt x="28587" y="201"/>
                      <a:pt x="28187" y="101"/>
                      <a:pt x="27820" y="34"/>
                    </a:cubicBezTo>
                    <a:cubicBezTo>
                      <a:pt x="27587" y="1"/>
                      <a:pt x="27320" y="1"/>
                      <a:pt x="27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age 2">
            <a:extLst>
              <a:ext uri="{FF2B5EF4-FFF2-40B4-BE49-F238E27FC236}">
                <a16:creationId xmlns:a16="http://schemas.microsoft.com/office/drawing/2014/main" id="{780523F9-E23C-874B-8F2D-513F84979BFC}"/>
              </a:ext>
            </a:extLst>
          </p:cNvPr>
          <p:cNvPicPr>
            <a:picLocks noChangeAspect="1"/>
          </p:cNvPicPr>
          <p:nvPr/>
        </p:nvPicPr>
        <p:blipFill>
          <a:blip r:embed="rId3"/>
          <a:stretch>
            <a:fillRect/>
          </a:stretch>
        </p:blipFill>
        <p:spPr>
          <a:xfrm>
            <a:off x="3240349" y="2817219"/>
            <a:ext cx="917007" cy="917007"/>
          </a:xfrm>
          <a:prstGeom prst="rect">
            <a:avLst/>
          </a:prstGeom>
          <a:ln w="12700">
            <a:solidFill>
              <a:schemeClr val="bg2"/>
            </a:solidFill>
          </a:ln>
        </p:spPr>
      </p:pic>
      <p:pic>
        <p:nvPicPr>
          <p:cNvPr id="5" name="Image 4">
            <a:extLst>
              <a:ext uri="{FF2B5EF4-FFF2-40B4-BE49-F238E27FC236}">
                <a16:creationId xmlns:a16="http://schemas.microsoft.com/office/drawing/2014/main" id="{52A5B7FF-CAA5-8941-A3D6-2D30A0B43944}"/>
              </a:ext>
            </a:extLst>
          </p:cNvPr>
          <p:cNvPicPr>
            <a:picLocks noChangeAspect="1"/>
          </p:cNvPicPr>
          <p:nvPr/>
        </p:nvPicPr>
        <p:blipFill>
          <a:blip r:embed="rId4"/>
          <a:stretch>
            <a:fillRect/>
          </a:stretch>
        </p:blipFill>
        <p:spPr>
          <a:xfrm>
            <a:off x="1956728" y="2983655"/>
            <a:ext cx="1189696" cy="669085"/>
          </a:xfrm>
          <a:prstGeom prst="rect">
            <a:avLst/>
          </a:prstGeom>
          <a:ln w="12700">
            <a:solidFill>
              <a:schemeClr val="bg2"/>
            </a:solidFill>
          </a:ln>
        </p:spPr>
      </p:pic>
      <p:pic>
        <p:nvPicPr>
          <p:cNvPr id="7" name="Image 6">
            <a:extLst>
              <a:ext uri="{FF2B5EF4-FFF2-40B4-BE49-F238E27FC236}">
                <a16:creationId xmlns:a16="http://schemas.microsoft.com/office/drawing/2014/main" id="{BD9ED984-ACAA-6548-B49F-23A619D31F9F}"/>
              </a:ext>
            </a:extLst>
          </p:cNvPr>
          <p:cNvPicPr>
            <a:picLocks noChangeAspect="1"/>
          </p:cNvPicPr>
          <p:nvPr/>
        </p:nvPicPr>
        <p:blipFill>
          <a:blip r:embed="rId5"/>
          <a:stretch>
            <a:fillRect/>
          </a:stretch>
        </p:blipFill>
        <p:spPr>
          <a:xfrm>
            <a:off x="907047" y="2837908"/>
            <a:ext cx="917007" cy="917007"/>
          </a:xfrm>
          <a:prstGeom prst="rect">
            <a:avLst/>
          </a:prstGeom>
          <a:ln w="12700">
            <a:solidFill>
              <a:schemeClr val="bg2"/>
            </a:solidFill>
          </a:ln>
        </p:spPr>
      </p:pic>
      <p:pic>
        <p:nvPicPr>
          <p:cNvPr id="9" name="Image 8">
            <a:extLst>
              <a:ext uri="{FF2B5EF4-FFF2-40B4-BE49-F238E27FC236}">
                <a16:creationId xmlns:a16="http://schemas.microsoft.com/office/drawing/2014/main" id="{2FDE9375-B063-4F4C-AED3-A1B1000DC908}"/>
              </a:ext>
            </a:extLst>
          </p:cNvPr>
          <p:cNvPicPr>
            <a:picLocks noChangeAspect="1"/>
          </p:cNvPicPr>
          <p:nvPr/>
        </p:nvPicPr>
        <p:blipFill>
          <a:blip r:embed="rId6"/>
          <a:stretch>
            <a:fillRect/>
          </a:stretch>
        </p:blipFill>
        <p:spPr>
          <a:xfrm>
            <a:off x="2075959" y="3779468"/>
            <a:ext cx="951234" cy="760987"/>
          </a:xfrm>
          <a:prstGeom prst="rect">
            <a:avLst/>
          </a:prstGeom>
          <a:ln w="12700">
            <a:solidFill>
              <a:schemeClr val="bg2"/>
            </a:solidFill>
          </a:ln>
        </p:spPr>
      </p:pic>
      <p:grpSp>
        <p:nvGrpSpPr>
          <p:cNvPr id="11" name="Groupe 10">
            <a:extLst>
              <a:ext uri="{FF2B5EF4-FFF2-40B4-BE49-F238E27FC236}">
                <a16:creationId xmlns:a16="http://schemas.microsoft.com/office/drawing/2014/main" id="{3C30C389-6ED4-EA48-8C56-1E8CB4529446}"/>
              </a:ext>
            </a:extLst>
          </p:cNvPr>
          <p:cNvGrpSpPr/>
          <p:nvPr/>
        </p:nvGrpSpPr>
        <p:grpSpPr>
          <a:xfrm>
            <a:off x="4019847" y="3187761"/>
            <a:ext cx="1665254" cy="1569894"/>
            <a:chOff x="4019847" y="3187761"/>
            <a:chExt cx="1665254" cy="1569894"/>
          </a:xfrm>
        </p:grpSpPr>
        <p:grpSp>
          <p:nvGrpSpPr>
            <p:cNvPr id="30" name="Google Shape;1394;p59">
              <a:extLst>
                <a:ext uri="{FF2B5EF4-FFF2-40B4-BE49-F238E27FC236}">
                  <a16:creationId xmlns:a16="http://schemas.microsoft.com/office/drawing/2014/main" id="{311EDB83-EFC1-E845-B8BC-1CF9E09AB6CB}"/>
                </a:ext>
              </a:extLst>
            </p:cNvPr>
            <p:cNvGrpSpPr/>
            <p:nvPr/>
          </p:nvGrpSpPr>
          <p:grpSpPr>
            <a:xfrm>
              <a:off x="4019847" y="3187761"/>
              <a:ext cx="1665254" cy="1569894"/>
              <a:chOff x="5139675" y="850650"/>
              <a:chExt cx="808100" cy="761825"/>
            </a:xfrm>
          </p:grpSpPr>
          <p:sp>
            <p:nvSpPr>
              <p:cNvPr id="31" name="Google Shape;1395;p59">
                <a:extLst>
                  <a:ext uri="{FF2B5EF4-FFF2-40B4-BE49-F238E27FC236}">
                    <a16:creationId xmlns:a16="http://schemas.microsoft.com/office/drawing/2014/main" id="{0F995C6D-B346-2C4A-A949-A216283AD456}"/>
                  </a:ext>
                </a:extLst>
              </p:cNvPr>
              <p:cNvSpPr/>
              <p:nvPr/>
            </p:nvSpPr>
            <p:spPr>
              <a:xfrm>
                <a:off x="5139675" y="850650"/>
                <a:ext cx="808100" cy="761825"/>
              </a:xfrm>
              <a:custGeom>
                <a:avLst/>
                <a:gdLst/>
                <a:ahLst/>
                <a:cxnLst/>
                <a:rect l="l" t="t" r="r" b="b"/>
                <a:pathLst>
                  <a:path w="32324" h="30473" extrusionOk="0">
                    <a:moveTo>
                      <a:pt x="11657" y="0"/>
                    </a:moveTo>
                    <a:cubicBezTo>
                      <a:pt x="11507" y="0"/>
                      <a:pt x="11368" y="27"/>
                      <a:pt x="11242" y="83"/>
                    </a:cubicBezTo>
                    <a:cubicBezTo>
                      <a:pt x="9307" y="917"/>
                      <a:pt x="8073" y="5454"/>
                      <a:pt x="7472" y="10691"/>
                    </a:cubicBezTo>
                    <a:cubicBezTo>
                      <a:pt x="3136" y="12325"/>
                      <a:pt x="0" y="14193"/>
                      <a:pt x="134" y="15795"/>
                    </a:cubicBezTo>
                    <a:cubicBezTo>
                      <a:pt x="267" y="17462"/>
                      <a:pt x="3269" y="19631"/>
                      <a:pt x="7172" y="21532"/>
                    </a:cubicBezTo>
                    <a:cubicBezTo>
                      <a:pt x="7472" y="26536"/>
                      <a:pt x="8340" y="30405"/>
                      <a:pt x="9841" y="30472"/>
                    </a:cubicBezTo>
                    <a:cubicBezTo>
                      <a:pt x="9851" y="30472"/>
                      <a:pt x="9861" y="30472"/>
                      <a:pt x="9872" y="30472"/>
                    </a:cubicBezTo>
                    <a:cubicBezTo>
                      <a:pt x="11188" y="30472"/>
                      <a:pt x="14136" y="28381"/>
                      <a:pt x="17413" y="25501"/>
                    </a:cubicBezTo>
                    <a:cubicBezTo>
                      <a:pt x="19954" y="26210"/>
                      <a:pt x="22308" y="26641"/>
                      <a:pt x="24087" y="26641"/>
                    </a:cubicBezTo>
                    <a:cubicBezTo>
                      <a:pt x="25741" y="26641"/>
                      <a:pt x="26900" y="26269"/>
                      <a:pt x="27253" y="25401"/>
                    </a:cubicBezTo>
                    <a:cubicBezTo>
                      <a:pt x="27787" y="24034"/>
                      <a:pt x="26920" y="21065"/>
                      <a:pt x="25285" y="17629"/>
                    </a:cubicBezTo>
                    <a:cubicBezTo>
                      <a:pt x="29321" y="13026"/>
                      <a:pt x="32324" y="8656"/>
                      <a:pt x="31456" y="7222"/>
                    </a:cubicBezTo>
                    <a:cubicBezTo>
                      <a:pt x="31079" y="6603"/>
                      <a:pt x="29782" y="6333"/>
                      <a:pt x="27919" y="6333"/>
                    </a:cubicBezTo>
                    <a:cubicBezTo>
                      <a:pt x="25661" y="6333"/>
                      <a:pt x="22571" y="6730"/>
                      <a:pt x="19281" y="7388"/>
                    </a:cubicBezTo>
                    <a:cubicBezTo>
                      <a:pt x="16347" y="3232"/>
                      <a:pt x="13302" y="0"/>
                      <a:pt x="11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96;p59">
                <a:extLst>
                  <a:ext uri="{FF2B5EF4-FFF2-40B4-BE49-F238E27FC236}">
                    <a16:creationId xmlns:a16="http://schemas.microsoft.com/office/drawing/2014/main" id="{9206D213-7B62-6A45-A2A3-4F8AA4A91172}"/>
                  </a:ext>
                </a:extLst>
              </p:cNvPr>
              <p:cNvSpPr/>
              <p:nvPr/>
            </p:nvSpPr>
            <p:spPr>
              <a:xfrm>
                <a:off x="5627300" y="1075575"/>
                <a:ext cx="152025" cy="36625"/>
              </a:xfrm>
              <a:custGeom>
                <a:avLst/>
                <a:gdLst/>
                <a:ahLst/>
                <a:cxnLst/>
                <a:rect l="l" t="t" r="r" b="b"/>
                <a:pathLst>
                  <a:path w="6081" h="1465" extrusionOk="0">
                    <a:moveTo>
                      <a:pt x="4482" y="0"/>
                    </a:moveTo>
                    <a:cubicBezTo>
                      <a:pt x="3137" y="0"/>
                      <a:pt x="1813" y="288"/>
                      <a:pt x="510" y="660"/>
                    </a:cubicBezTo>
                    <a:cubicBezTo>
                      <a:pt x="0" y="819"/>
                      <a:pt x="220" y="1465"/>
                      <a:pt x="677" y="1465"/>
                    </a:cubicBezTo>
                    <a:cubicBezTo>
                      <a:pt x="699" y="1465"/>
                      <a:pt x="721" y="1463"/>
                      <a:pt x="743" y="1460"/>
                    </a:cubicBezTo>
                    <a:cubicBezTo>
                      <a:pt x="2344" y="1194"/>
                      <a:pt x="3979" y="1127"/>
                      <a:pt x="5613" y="793"/>
                    </a:cubicBezTo>
                    <a:cubicBezTo>
                      <a:pt x="6080" y="693"/>
                      <a:pt x="5914" y="93"/>
                      <a:pt x="5513" y="59"/>
                    </a:cubicBezTo>
                    <a:cubicBezTo>
                      <a:pt x="5168" y="19"/>
                      <a:pt x="4824"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ZoneTexte 9">
              <a:extLst>
                <a:ext uri="{FF2B5EF4-FFF2-40B4-BE49-F238E27FC236}">
                  <a16:creationId xmlns:a16="http://schemas.microsoft.com/office/drawing/2014/main" id="{51CA835D-A059-1A42-87F4-B06347035DE2}"/>
                </a:ext>
              </a:extLst>
            </p:cNvPr>
            <p:cNvSpPr txBox="1"/>
            <p:nvPr/>
          </p:nvSpPr>
          <p:spPr>
            <a:xfrm rot="20441492">
              <a:off x="4280197" y="3603883"/>
              <a:ext cx="1144551" cy="923330"/>
            </a:xfrm>
            <a:prstGeom prst="rect">
              <a:avLst/>
            </a:prstGeom>
            <a:noFill/>
          </p:spPr>
          <p:txBody>
            <a:bodyPr wrap="square" rtlCol="0">
              <a:spAutoFit/>
            </a:bodyPr>
            <a:lstStyle/>
            <a:p>
              <a:pPr algn="ctr"/>
              <a:r>
                <a:rPr lang="fr-CA" sz="900" dirty="0"/>
                <a:t>Il est préférable d’installer l’application gratuite sur le bureau de l’ordinateur!</a:t>
              </a:r>
            </a:p>
          </p:txBody>
        </p:sp>
      </p:grpSp>
    </p:spTree>
  </p:cSld>
  <p:clrMapOvr>
    <a:masterClrMapping/>
  </p:clrMapOvr>
</p:sld>
</file>

<file path=ppt/theme/theme1.xml><?xml version="1.0" encoding="utf-8"?>
<a:theme xmlns:a="http://schemas.openxmlformats.org/drawingml/2006/main" name="Distance Learning Course by Slidesgo">
  <a:themeElements>
    <a:clrScheme name="Simple Light">
      <a:dk1>
        <a:srgbClr val="1B6E81"/>
      </a:dk1>
      <a:lt1>
        <a:srgbClr val="FFFFFF"/>
      </a:lt1>
      <a:dk2>
        <a:srgbClr val="1B6E81"/>
      </a:dk2>
      <a:lt2>
        <a:srgbClr val="ACEEF2"/>
      </a:lt2>
      <a:accent1>
        <a:srgbClr val="ACEEF2"/>
      </a:accent1>
      <a:accent2>
        <a:srgbClr val="F7B462"/>
      </a:accent2>
      <a:accent3>
        <a:srgbClr val="FFB7E6"/>
      </a:accent3>
      <a:accent4>
        <a:srgbClr val="FFE287"/>
      </a:accent4>
      <a:accent5>
        <a:srgbClr val="FFE287"/>
      </a:accent5>
      <a:accent6>
        <a:srgbClr val="1B6E81"/>
      </a:accent6>
      <a:hlink>
        <a:srgbClr val="FFB7E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1301</Words>
  <Application>Microsoft Macintosh PowerPoint</Application>
  <PresentationFormat>Affichage à l'écran (16:9)</PresentationFormat>
  <Paragraphs>121</Paragraphs>
  <Slides>18</Slides>
  <Notes>17</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18</vt:i4>
      </vt:variant>
    </vt:vector>
  </HeadingPairs>
  <TitlesOfParts>
    <vt:vector size="29" baseType="lpstr">
      <vt:lpstr>Proxima Nova</vt:lpstr>
      <vt:lpstr>Nanum Gothic</vt:lpstr>
      <vt:lpstr>Chewy</vt:lpstr>
      <vt:lpstr>Montserrat ExtraBold</vt:lpstr>
      <vt:lpstr>Nunito</vt:lpstr>
      <vt:lpstr>Lato</vt:lpstr>
      <vt:lpstr>Roboto Medium</vt:lpstr>
      <vt:lpstr>Arial</vt:lpstr>
      <vt:lpstr>Proxima Nova Semibold</vt:lpstr>
      <vt:lpstr>Distance Learning Course by Slidesgo</vt:lpstr>
      <vt:lpstr>Slidesgo Final Pages</vt:lpstr>
      <vt:lpstr>L’enseignement à distance à la maternelle</vt:lpstr>
      <vt:lpstr>Présentation PowerPoint</vt:lpstr>
      <vt:lpstr>Bienvenue dans ma classe virtuelle, chers parents!</vt:lpstr>
      <vt:lpstr>Nous garderons en tête la mission de l’école québécoise qui est d’instruire, socialiser et qualifier ainsi que le triple mandat de l’éducation préscolaire* :</vt:lpstr>
      <vt:lpstr>Le menu</vt:lpstr>
      <vt:lpstr>1. Un aperçu de l’horaire</vt:lpstr>
      <vt:lpstr>2. Deux modes d’enseignement</vt:lpstr>
      <vt:lpstr>Présentation PowerPoint</vt:lpstr>
      <vt:lpstr>4. La plateforme utilisée par notre Centre de services scolaire</vt:lpstr>
      <vt:lpstr>5. Les ressources pour apprendre à vous connecter</vt:lpstr>
      <vt:lpstr>Présentation PowerPoint</vt:lpstr>
      <vt:lpstr>7. Les règles de vie en visioconférence</vt:lpstr>
      <vt:lpstr>Présentation PowerPoint</vt:lpstr>
      <vt:lpstr>Présentation PowerPoint</vt:lpstr>
      <vt:lpstr>Présentation PowerPoint</vt:lpstr>
      <vt:lpstr>11. Première rencontre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à distance à la maternelle</dc:title>
  <cp:lastModifiedBy>Therrien Isabelle</cp:lastModifiedBy>
  <cp:revision>55</cp:revision>
  <dcterms:modified xsi:type="dcterms:W3CDTF">2020-12-17T22:12:12Z</dcterms:modified>
</cp:coreProperties>
</file>